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 id="2147483696" r:id="rId5"/>
  </p:sldMasterIdLst>
  <p:notesMasterIdLst>
    <p:notesMasterId r:id="rId23"/>
  </p:notesMasterIdLst>
  <p:sldIdLst>
    <p:sldId id="256" r:id="rId6"/>
    <p:sldId id="257" r:id="rId7"/>
    <p:sldId id="258" r:id="rId8"/>
    <p:sldId id="261" r:id="rId9"/>
    <p:sldId id="277" r:id="rId10"/>
    <p:sldId id="263" r:id="rId11"/>
    <p:sldId id="278" r:id="rId12"/>
    <p:sldId id="279" r:id="rId13"/>
    <p:sldId id="259" r:id="rId14"/>
    <p:sldId id="280" r:id="rId15"/>
    <p:sldId id="262" r:id="rId16"/>
    <p:sldId id="281" r:id="rId17"/>
    <p:sldId id="282" r:id="rId18"/>
    <p:sldId id="283" r:id="rId19"/>
    <p:sldId id="284" r:id="rId20"/>
    <p:sldId id="285" r:id="rId21"/>
    <p:sldId id="286"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07" d="100"/>
          <a:sy n="107" d="100"/>
        </p:scale>
        <p:origin x="38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38CBE66-C612-4689-BDE9-060C01E501A5}" type="datetimeFigureOut">
              <a:rPr lang="en-CA" smtClean="0"/>
              <a:t>2024-03-01</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D02BC76-C4A8-4536-A2A5-8B41C5FDE441}" type="slidenum">
              <a:rPr lang="en-CA" smtClean="0"/>
              <a:t>‹#›</a:t>
            </a:fld>
            <a:endParaRPr lang="en-CA"/>
          </a:p>
        </p:txBody>
      </p:sp>
    </p:spTree>
    <p:extLst>
      <p:ext uri="{BB962C8B-B14F-4D97-AF65-F5344CB8AC3E}">
        <p14:creationId xmlns:p14="http://schemas.microsoft.com/office/powerpoint/2010/main" val="14731051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621781-911B-4B26-AC84-F4F709BA1AB0}" type="slidenum">
              <a:rPr kumimoji="0" lang="en-C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CA"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38110E6-705E-4703-9EB1-C554E360C70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FR" dirty="0"/>
              <a:t>L'animateur choisira le sujet qui a reçu le plus grand nombre de votes dans le sondage de chat zoom</a:t>
            </a:r>
          </a:p>
          <a:p>
            <a:endParaRPr lang="fr-FR" dirty="0"/>
          </a:p>
          <a:p>
            <a:r>
              <a:rPr lang="en-CA" dirty="0"/>
              <a:t>Facilitator will choose the topic that received the highest number of votes in the zoom chat poll</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38110E6-705E-4703-9EB1-C554E360C70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r>
              <a:rPr lang="fr-FR" dirty="0"/>
              <a:t>L'animateur doit désigner un enregistreur et lui demander de saisir la sélection des sujets du groupe et la discussion dans le formulaire de mots à remplir qui suit cette feuille de travail et les instructions que l'animateur fournira pour guider la discussion de groupe.</a:t>
            </a:r>
            <a:endParaRPr lang="en-CA" dirty="0"/>
          </a:p>
          <a:p>
            <a:endParaRPr lang="en-CA" dirty="0"/>
          </a:p>
          <a:p>
            <a:endParaRPr lang="en-CA" dirty="0"/>
          </a:p>
          <a:p>
            <a:r>
              <a:rPr lang="en-CA" dirty="0"/>
              <a:t>Facilitator to assign a recorder and have them capture the groups topic selection and discussion in the </a:t>
            </a:r>
            <a:r>
              <a:rPr lang="en-CA" dirty="0" err="1"/>
              <a:t>fillable</a:t>
            </a:r>
            <a:r>
              <a:rPr lang="en-CA" dirty="0"/>
              <a:t> word form that follows this worksheet and instructions the facilitator will provide to guide the group discussion.</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621781-911B-4B26-AC84-F4F709BA1AB0}" type="slidenum">
              <a:rPr kumimoji="0" lang="en-C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CA" sz="1200" b="0" i="0" u="none" strike="noStrike" kern="1200" cap="none" spc="0" normalizeH="0" baseline="0" noProof="0">
              <a:ln>
                <a:noFill/>
              </a:ln>
              <a:solidFill>
                <a:prstClr val="black"/>
              </a:solidFill>
              <a:effectLst/>
              <a:uLnTx/>
              <a:uFillTx/>
              <a:latin typeface="Calibri"/>
              <a:ea typeface="+mn-ea"/>
              <a:cs typeface="+mn-cs"/>
            </a:endParaRPr>
          </a:p>
        </p:txBody>
      </p:sp>
      <p:pic>
        <p:nvPicPr>
          <p:cNvPr id="1026" name="Picture 2"/>
          <p:cNvPicPr>
            <a:picLocks noChangeAspect="1" noChangeArrowheads="1"/>
          </p:cNvPicPr>
          <p:nvPr/>
        </p:nvPicPr>
        <p:blipFill>
          <a:blip r:embed="rId3"/>
          <a:srcRect/>
          <a:stretch>
            <a:fillRect/>
          </a:stretch>
        </p:blipFill>
        <p:spPr bwMode="auto">
          <a:xfrm>
            <a:off x="313280" y="356839"/>
            <a:ext cx="6178688" cy="3992369"/>
          </a:xfrm>
          <a:prstGeom prst="rect">
            <a:avLst/>
          </a:prstGeom>
          <a:noFill/>
          <a:ln w="9525">
            <a:noFill/>
            <a:miter lim="800000"/>
            <a:headEnd/>
            <a:tailEnd/>
          </a:ln>
          <a:effectLst/>
        </p:spPr>
      </p:pic>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Facilitator will choose the topic that received the highest number of votes in the zoom chat poll</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621781-911B-4B26-AC84-F4F709BA1AB0}" type="slidenum">
              <a:rPr kumimoji="0" lang="en-C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CA"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645881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16E882-17E7-478F-9CF1-E4881C076DC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AB88B1-0757-45FB-9B1D-750FB349E13F}" type="slidenum">
              <a:rPr kumimoji="0" lang="en-C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CA"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err="1"/>
              <a:t>Fac</a:t>
            </a:r>
            <a:r>
              <a:rPr lang="fr-FR" dirty="0"/>
              <a:t>L'animateur choisira le sujet qui a reçu le plus grand nombre de votes dans le sondage de chat zoom</a:t>
            </a:r>
          </a:p>
          <a:p>
            <a:endParaRPr lang="fr-FR" dirty="0"/>
          </a:p>
          <a:p>
            <a:r>
              <a:rPr lang="en-CA" dirty="0"/>
              <a:t>Facilitator will choose the topic that received the highest number of votes in the zoom chat poll</a:t>
            </a:r>
          </a:p>
          <a:p>
            <a:pPr algn="ctr"/>
            <a:endParaRPr lang="en-C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AB88B1-0757-45FB-9B1D-750FB349E13F}" type="slidenum">
              <a:rPr kumimoji="0" lang="en-C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CA"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r>
              <a:rPr lang="fr-FR" dirty="0"/>
              <a:t>L'animateur doit désigner un enregistreur et lui demander de saisir la sélection des sujets du groupe et la discussion dans le formulaire de mots à remplir qui suit cette feuille de travail et les instructions que l'animateur fournira pour guider la discussion de groupe.</a:t>
            </a:r>
            <a:endParaRPr lang="en-CA" dirty="0"/>
          </a:p>
          <a:p>
            <a:endParaRPr lang="en-CA" dirty="0"/>
          </a:p>
          <a:p>
            <a:endParaRPr lang="en-CA" dirty="0"/>
          </a:p>
          <a:p>
            <a:r>
              <a:rPr lang="en-CA" dirty="0"/>
              <a:t>Facilitator to assign a recorder and have them capture the groups topic selection and discussion in the </a:t>
            </a:r>
            <a:r>
              <a:rPr lang="en-CA" dirty="0" err="1"/>
              <a:t>fillable</a:t>
            </a:r>
            <a:r>
              <a:rPr lang="en-CA" dirty="0"/>
              <a:t> word form that follows this worksheet and instructions the facilitator will provide to guide the group discussion.</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621781-911B-4B26-AC84-F4F709BA1AB0}" type="slidenum">
              <a:rPr kumimoji="0" lang="en-C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CA" sz="1200" b="0" i="0" u="none" strike="noStrike" kern="1200" cap="none" spc="0" normalizeH="0" baseline="0" noProof="0">
              <a:ln>
                <a:noFill/>
              </a:ln>
              <a:solidFill>
                <a:prstClr val="black"/>
              </a:solidFill>
              <a:effectLst/>
              <a:uLnTx/>
              <a:uFillTx/>
              <a:latin typeface="Calibri"/>
              <a:ea typeface="+mn-ea"/>
              <a:cs typeface="+mn-cs"/>
            </a:endParaRPr>
          </a:p>
        </p:txBody>
      </p:sp>
      <p:pic>
        <p:nvPicPr>
          <p:cNvPr id="1026" name="Picture 2"/>
          <p:cNvPicPr>
            <a:picLocks noChangeAspect="1" noChangeArrowheads="1"/>
          </p:cNvPicPr>
          <p:nvPr/>
        </p:nvPicPr>
        <p:blipFill>
          <a:blip r:embed="rId3"/>
          <a:srcRect/>
          <a:stretch>
            <a:fillRect/>
          </a:stretch>
        </p:blipFill>
        <p:spPr bwMode="auto">
          <a:xfrm>
            <a:off x="313280" y="356839"/>
            <a:ext cx="6178688" cy="3992369"/>
          </a:xfrm>
          <a:prstGeom prst="rect">
            <a:avLst/>
          </a:prstGeom>
          <a:noFill/>
          <a:ln w="9525">
            <a:noFill/>
            <a:miter lim="800000"/>
            <a:headEnd/>
            <a:tailEnd/>
          </a:ln>
          <a:effectLst/>
        </p:spPr>
      </p:pic>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621781-911B-4B26-AC84-F4F709BA1AB0}" type="slidenum">
              <a:rPr kumimoji="0" lang="en-C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CA"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FR" dirty="0"/>
              <a:t>L'animateur choisira le sujet qui a reçu le plus grand nombre de votes dans le sondage de chat zoom</a:t>
            </a:r>
          </a:p>
          <a:p>
            <a:endParaRPr lang="fr-FR" dirty="0"/>
          </a:p>
          <a:p>
            <a:r>
              <a:rPr lang="en-CA" dirty="0"/>
              <a:t>Facilitator will choose the topic that received the highest number of votes in the zoom chat poll</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F3E36E5-2861-40AE-A4C8-67C0FE8F5F1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r>
              <a:rPr lang="fr-FR" dirty="0"/>
              <a:t>L'animateur doit désigner un enregistreur et lui demander de saisir la sélection des sujets du groupe et la discussion dans le formulaire de mots à remplir qui suit cette feuille de travail et les instructions que l'animateur fournira pour guider la discussion de groupe.</a:t>
            </a:r>
            <a:endParaRPr lang="en-CA" dirty="0"/>
          </a:p>
          <a:p>
            <a:endParaRPr lang="en-CA" dirty="0"/>
          </a:p>
          <a:p>
            <a:endParaRPr lang="en-CA" dirty="0"/>
          </a:p>
          <a:p>
            <a:r>
              <a:rPr lang="en-CA" dirty="0"/>
              <a:t>Facilitator to assign a recorder and have them capture the groups topic selection and discussion in the </a:t>
            </a:r>
            <a:r>
              <a:rPr lang="en-CA" dirty="0" err="1"/>
              <a:t>fillable</a:t>
            </a:r>
            <a:r>
              <a:rPr lang="en-CA" dirty="0"/>
              <a:t> word form that follows this worksheet and instructions the facilitator will provide to guide the group discussion.</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621781-911B-4B26-AC84-F4F709BA1AB0}" type="slidenum">
              <a:rPr kumimoji="0" lang="en-C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CA" sz="1200" b="0" i="0" u="none" strike="noStrike" kern="1200" cap="none" spc="0" normalizeH="0" baseline="0" noProof="0">
              <a:ln>
                <a:noFill/>
              </a:ln>
              <a:solidFill>
                <a:prstClr val="black"/>
              </a:solidFill>
              <a:effectLst/>
              <a:uLnTx/>
              <a:uFillTx/>
              <a:latin typeface="Calibri"/>
              <a:ea typeface="+mn-ea"/>
              <a:cs typeface="+mn-cs"/>
            </a:endParaRPr>
          </a:p>
        </p:txBody>
      </p:sp>
      <p:pic>
        <p:nvPicPr>
          <p:cNvPr id="1026" name="Picture 2"/>
          <p:cNvPicPr>
            <a:picLocks noChangeAspect="1" noChangeArrowheads="1"/>
          </p:cNvPicPr>
          <p:nvPr/>
        </p:nvPicPr>
        <p:blipFill>
          <a:blip r:embed="rId3"/>
          <a:srcRect/>
          <a:stretch>
            <a:fillRect/>
          </a:stretch>
        </p:blipFill>
        <p:spPr bwMode="auto">
          <a:xfrm>
            <a:off x="313280" y="356839"/>
            <a:ext cx="6178688" cy="3992369"/>
          </a:xfrm>
          <a:prstGeom prst="rect">
            <a:avLst/>
          </a:prstGeom>
          <a:noFill/>
          <a:ln w="9525">
            <a:noFill/>
            <a:miter lim="800000"/>
            <a:headEnd/>
            <a:tailEnd/>
          </a:ln>
          <a:effectLst/>
        </p:spPr>
      </p:pic>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0BA640-5A6D-E322-BC93-5CF90D2A044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48B1E9DD-EDBA-1F16-ABAC-2D400E86927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4AF536B8-0F6A-643F-B04D-0647FF01BD15}"/>
              </a:ext>
            </a:extLst>
          </p:cNvPr>
          <p:cNvSpPr>
            <a:spLocks noGrp="1"/>
          </p:cNvSpPr>
          <p:nvPr>
            <p:ph type="dt" sz="half" idx="10"/>
          </p:nvPr>
        </p:nvSpPr>
        <p:spPr/>
        <p:txBody>
          <a:bodyPr/>
          <a:lstStyle/>
          <a:p>
            <a:fld id="{B27CABAD-C87F-4AFD-AFEA-5582046F7B76}" type="datetimeFigureOut">
              <a:rPr lang="en-CA" smtClean="0"/>
              <a:t>2024-03-01</a:t>
            </a:fld>
            <a:endParaRPr lang="en-CA"/>
          </a:p>
        </p:txBody>
      </p:sp>
      <p:sp>
        <p:nvSpPr>
          <p:cNvPr id="5" name="Footer Placeholder 4">
            <a:extLst>
              <a:ext uri="{FF2B5EF4-FFF2-40B4-BE49-F238E27FC236}">
                <a16:creationId xmlns:a16="http://schemas.microsoft.com/office/drawing/2014/main" id="{29A312B1-0D86-8193-710D-AC774382037A}"/>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90AB4F46-06B9-7530-17B3-8BA4C1312CF1}"/>
              </a:ext>
            </a:extLst>
          </p:cNvPr>
          <p:cNvSpPr>
            <a:spLocks noGrp="1"/>
          </p:cNvSpPr>
          <p:nvPr>
            <p:ph type="sldNum" sz="quarter" idx="12"/>
          </p:nvPr>
        </p:nvSpPr>
        <p:spPr/>
        <p:txBody>
          <a:bodyPr/>
          <a:lstStyle/>
          <a:p>
            <a:fld id="{93F87AA1-D264-49C1-BD48-A9EAECB9AD10}" type="slidenum">
              <a:rPr lang="en-CA" smtClean="0"/>
              <a:t>‹#›</a:t>
            </a:fld>
            <a:endParaRPr lang="en-CA"/>
          </a:p>
        </p:txBody>
      </p:sp>
    </p:spTree>
    <p:extLst>
      <p:ext uri="{BB962C8B-B14F-4D97-AF65-F5344CB8AC3E}">
        <p14:creationId xmlns:p14="http://schemas.microsoft.com/office/powerpoint/2010/main" val="38911989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E01EA3-97F9-913E-763D-33670EBC80B0}"/>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CA5308BB-428E-3DA6-CBBC-99EE767CF50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28B58600-2033-D1D7-264A-6BC9F80FC4B0}"/>
              </a:ext>
            </a:extLst>
          </p:cNvPr>
          <p:cNvSpPr>
            <a:spLocks noGrp="1"/>
          </p:cNvSpPr>
          <p:nvPr>
            <p:ph type="dt" sz="half" idx="10"/>
          </p:nvPr>
        </p:nvSpPr>
        <p:spPr/>
        <p:txBody>
          <a:bodyPr/>
          <a:lstStyle/>
          <a:p>
            <a:fld id="{B27CABAD-C87F-4AFD-AFEA-5582046F7B76}" type="datetimeFigureOut">
              <a:rPr lang="en-CA" smtClean="0"/>
              <a:t>2024-03-01</a:t>
            </a:fld>
            <a:endParaRPr lang="en-CA"/>
          </a:p>
        </p:txBody>
      </p:sp>
      <p:sp>
        <p:nvSpPr>
          <p:cNvPr id="5" name="Footer Placeholder 4">
            <a:extLst>
              <a:ext uri="{FF2B5EF4-FFF2-40B4-BE49-F238E27FC236}">
                <a16:creationId xmlns:a16="http://schemas.microsoft.com/office/drawing/2014/main" id="{F94FE81A-65B8-0FB9-E64E-99978E6B1285}"/>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3D34807E-70E9-5901-7809-F15309F15012}"/>
              </a:ext>
            </a:extLst>
          </p:cNvPr>
          <p:cNvSpPr>
            <a:spLocks noGrp="1"/>
          </p:cNvSpPr>
          <p:nvPr>
            <p:ph type="sldNum" sz="quarter" idx="12"/>
          </p:nvPr>
        </p:nvSpPr>
        <p:spPr/>
        <p:txBody>
          <a:bodyPr/>
          <a:lstStyle/>
          <a:p>
            <a:fld id="{93F87AA1-D264-49C1-BD48-A9EAECB9AD10}" type="slidenum">
              <a:rPr lang="en-CA" smtClean="0"/>
              <a:t>‹#›</a:t>
            </a:fld>
            <a:endParaRPr lang="en-CA"/>
          </a:p>
        </p:txBody>
      </p:sp>
    </p:spTree>
    <p:extLst>
      <p:ext uri="{BB962C8B-B14F-4D97-AF65-F5344CB8AC3E}">
        <p14:creationId xmlns:p14="http://schemas.microsoft.com/office/powerpoint/2010/main" val="32593728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1A428A9-1812-7EDE-DC91-84C9B5F9D8C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F6C6E80A-060D-5D1E-D854-A9FD4E6132D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87515EC0-34A2-AA22-757D-8E0C321657FE}"/>
              </a:ext>
            </a:extLst>
          </p:cNvPr>
          <p:cNvSpPr>
            <a:spLocks noGrp="1"/>
          </p:cNvSpPr>
          <p:nvPr>
            <p:ph type="dt" sz="half" idx="10"/>
          </p:nvPr>
        </p:nvSpPr>
        <p:spPr/>
        <p:txBody>
          <a:bodyPr/>
          <a:lstStyle/>
          <a:p>
            <a:fld id="{B27CABAD-C87F-4AFD-AFEA-5582046F7B76}" type="datetimeFigureOut">
              <a:rPr lang="en-CA" smtClean="0"/>
              <a:t>2024-03-01</a:t>
            </a:fld>
            <a:endParaRPr lang="en-CA"/>
          </a:p>
        </p:txBody>
      </p:sp>
      <p:sp>
        <p:nvSpPr>
          <p:cNvPr id="5" name="Footer Placeholder 4">
            <a:extLst>
              <a:ext uri="{FF2B5EF4-FFF2-40B4-BE49-F238E27FC236}">
                <a16:creationId xmlns:a16="http://schemas.microsoft.com/office/drawing/2014/main" id="{E2367273-B9A0-2F37-303B-60C088DF04BC}"/>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F5F1CD50-6440-CFD0-D651-833FFB7C0036}"/>
              </a:ext>
            </a:extLst>
          </p:cNvPr>
          <p:cNvSpPr>
            <a:spLocks noGrp="1"/>
          </p:cNvSpPr>
          <p:nvPr>
            <p:ph type="sldNum" sz="quarter" idx="12"/>
          </p:nvPr>
        </p:nvSpPr>
        <p:spPr/>
        <p:txBody>
          <a:bodyPr/>
          <a:lstStyle/>
          <a:p>
            <a:fld id="{93F87AA1-D264-49C1-BD48-A9EAECB9AD10}" type="slidenum">
              <a:rPr lang="en-CA" smtClean="0"/>
              <a:t>‹#›</a:t>
            </a:fld>
            <a:endParaRPr lang="en-CA"/>
          </a:p>
        </p:txBody>
      </p:sp>
    </p:spTree>
    <p:extLst>
      <p:ext uri="{BB962C8B-B14F-4D97-AF65-F5344CB8AC3E}">
        <p14:creationId xmlns:p14="http://schemas.microsoft.com/office/powerpoint/2010/main" val="12254972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3A1C593-65D0-4073-BCC9-577B9352EA97}" type="datetimeFigureOut">
              <a:rPr lang="en-US" smtClean="0"/>
              <a:pPr/>
              <a:t>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pPr/>
              <a:t>‹#›</a:t>
            </a:fld>
            <a:endParaRPr lang="en-US"/>
          </a:p>
        </p:txBody>
      </p:sp>
    </p:spTree>
    <p:extLst>
      <p:ext uri="{BB962C8B-B14F-4D97-AF65-F5344CB8AC3E}">
        <p14:creationId xmlns:p14="http://schemas.microsoft.com/office/powerpoint/2010/main" val="253831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A1C593-65D0-4073-BCC9-577B9352EA97}" type="datetimeFigureOut">
              <a:rPr lang="en-US" smtClean="0"/>
              <a:pPr/>
              <a:t>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pPr/>
              <a:t>‹#›</a:t>
            </a:fld>
            <a:endParaRPr lang="en-US"/>
          </a:p>
        </p:txBody>
      </p:sp>
    </p:spTree>
    <p:extLst>
      <p:ext uri="{BB962C8B-B14F-4D97-AF65-F5344CB8AC3E}">
        <p14:creationId xmlns:p14="http://schemas.microsoft.com/office/powerpoint/2010/main" val="17991972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3A1C593-65D0-4073-BCC9-577B9352EA97}" type="datetimeFigureOut">
              <a:rPr lang="en-US" smtClean="0"/>
              <a:pPr/>
              <a:t>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pPr/>
              <a:t>‹#›</a:t>
            </a:fld>
            <a:endParaRPr lang="en-US"/>
          </a:p>
        </p:txBody>
      </p:sp>
    </p:spTree>
    <p:extLst>
      <p:ext uri="{BB962C8B-B14F-4D97-AF65-F5344CB8AC3E}">
        <p14:creationId xmlns:p14="http://schemas.microsoft.com/office/powerpoint/2010/main" val="2604811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3A1C593-65D0-4073-BCC9-577B9352EA97}" type="datetimeFigureOut">
              <a:rPr lang="en-US" smtClean="0"/>
              <a:pPr/>
              <a:t>3/1/2024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pPr/>
              <a:t>‹#›</a:t>
            </a:fld>
            <a:endParaRPr lang="en-US"/>
          </a:p>
        </p:txBody>
      </p:sp>
    </p:spTree>
    <p:extLst>
      <p:ext uri="{BB962C8B-B14F-4D97-AF65-F5344CB8AC3E}">
        <p14:creationId xmlns:p14="http://schemas.microsoft.com/office/powerpoint/2010/main" val="35002682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3A1C593-65D0-4073-BCC9-577B9352EA97}" type="datetimeFigureOut">
              <a:rPr lang="en-US" smtClean="0"/>
              <a:pPr/>
              <a:t>3/1/2024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B618960-8005-486C-9A75-10CB2AAC16F9}" type="slidenum">
              <a:rPr lang="en-US" smtClean="0"/>
              <a:pPr/>
              <a:t>‹#›</a:t>
            </a:fld>
            <a:endParaRPr lang="en-US"/>
          </a:p>
        </p:txBody>
      </p:sp>
    </p:spTree>
    <p:extLst>
      <p:ext uri="{BB962C8B-B14F-4D97-AF65-F5344CB8AC3E}">
        <p14:creationId xmlns:p14="http://schemas.microsoft.com/office/powerpoint/2010/main" val="29291047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3A1C593-65D0-4073-BCC9-577B9352EA97}" type="datetimeFigureOut">
              <a:rPr lang="en-US" smtClean="0"/>
              <a:pPr/>
              <a:t>3/1/2024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B618960-8005-486C-9A75-10CB2AAC16F9}" type="slidenum">
              <a:rPr lang="en-US" smtClean="0"/>
              <a:pPr/>
              <a:t>‹#›</a:t>
            </a:fld>
            <a:endParaRPr lang="en-US"/>
          </a:p>
        </p:txBody>
      </p:sp>
    </p:spTree>
    <p:extLst>
      <p:ext uri="{BB962C8B-B14F-4D97-AF65-F5344CB8AC3E}">
        <p14:creationId xmlns:p14="http://schemas.microsoft.com/office/powerpoint/2010/main" val="1292333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A1C593-65D0-4073-BCC9-577B9352EA97}" type="datetimeFigureOut">
              <a:rPr lang="en-US" smtClean="0"/>
              <a:pPr/>
              <a:t>3/1/2024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B618960-8005-486C-9A75-10CB2AAC16F9}" type="slidenum">
              <a:rPr lang="en-US" smtClean="0"/>
              <a:pPr/>
              <a:t>‹#›</a:t>
            </a:fld>
            <a:endParaRPr lang="en-US"/>
          </a:p>
        </p:txBody>
      </p:sp>
    </p:spTree>
    <p:extLst>
      <p:ext uri="{BB962C8B-B14F-4D97-AF65-F5344CB8AC3E}">
        <p14:creationId xmlns:p14="http://schemas.microsoft.com/office/powerpoint/2010/main" val="7319298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3A1C593-65D0-4073-BCC9-577B9352EA97}" type="datetimeFigureOut">
              <a:rPr lang="en-US" smtClean="0"/>
              <a:pPr/>
              <a:t>3/1/2024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pPr/>
              <a:t>‹#›</a:t>
            </a:fld>
            <a:endParaRPr lang="en-US"/>
          </a:p>
        </p:txBody>
      </p:sp>
    </p:spTree>
    <p:extLst>
      <p:ext uri="{BB962C8B-B14F-4D97-AF65-F5344CB8AC3E}">
        <p14:creationId xmlns:p14="http://schemas.microsoft.com/office/powerpoint/2010/main" val="23884841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3D1382-0A53-F628-DFF7-57427465C6B4}"/>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005642B7-4D54-5FC6-7A5E-EAD89F44BFD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D42C093C-DE3B-A91D-FF6B-C37B9B369083}"/>
              </a:ext>
            </a:extLst>
          </p:cNvPr>
          <p:cNvSpPr>
            <a:spLocks noGrp="1"/>
          </p:cNvSpPr>
          <p:nvPr>
            <p:ph type="dt" sz="half" idx="10"/>
          </p:nvPr>
        </p:nvSpPr>
        <p:spPr/>
        <p:txBody>
          <a:bodyPr/>
          <a:lstStyle/>
          <a:p>
            <a:fld id="{B27CABAD-C87F-4AFD-AFEA-5582046F7B76}" type="datetimeFigureOut">
              <a:rPr lang="en-CA" smtClean="0"/>
              <a:t>2024-03-01</a:t>
            </a:fld>
            <a:endParaRPr lang="en-CA"/>
          </a:p>
        </p:txBody>
      </p:sp>
      <p:sp>
        <p:nvSpPr>
          <p:cNvPr id="5" name="Footer Placeholder 4">
            <a:extLst>
              <a:ext uri="{FF2B5EF4-FFF2-40B4-BE49-F238E27FC236}">
                <a16:creationId xmlns:a16="http://schemas.microsoft.com/office/drawing/2014/main" id="{948DADFA-FE0B-01AF-5999-A105AE1AB85F}"/>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84F8CC35-7F83-DEC0-B335-A11CE8BD12CC}"/>
              </a:ext>
            </a:extLst>
          </p:cNvPr>
          <p:cNvSpPr>
            <a:spLocks noGrp="1"/>
          </p:cNvSpPr>
          <p:nvPr>
            <p:ph type="sldNum" sz="quarter" idx="12"/>
          </p:nvPr>
        </p:nvSpPr>
        <p:spPr/>
        <p:txBody>
          <a:bodyPr/>
          <a:lstStyle/>
          <a:p>
            <a:fld id="{93F87AA1-D264-49C1-BD48-A9EAECB9AD10}" type="slidenum">
              <a:rPr lang="en-CA" smtClean="0"/>
              <a:t>‹#›</a:t>
            </a:fld>
            <a:endParaRPr lang="en-CA"/>
          </a:p>
        </p:txBody>
      </p:sp>
    </p:spTree>
    <p:extLst>
      <p:ext uri="{BB962C8B-B14F-4D97-AF65-F5344CB8AC3E}">
        <p14:creationId xmlns:p14="http://schemas.microsoft.com/office/powerpoint/2010/main" val="336336490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3A1C593-65D0-4073-BCC9-577B9352EA97}" type="datetimeFigureOut">
              <a:rPr lang="en-US" smtClean="0"/>
              <a:pPr/>
              <a:t>3/1/2024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pPr/>
              <a:t>‹#›</a:t>
            </a:fld>
            <a:endParaRPr lang="en-US"/>
          </a:p>
        </p:txBody>
      </p:sp>
    </p:spTree>
    <p:extLst>
      <p:ext uri="{BB962C8B-B14F-4D97-AF65-F5344CB8AC3E}">
        <p14:creationId xmlns:p14="http://schemas.microsoft.com/office/powerpoint/2010/main" val="13364633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A1C593-65D0-4073-BCC9-577B9352EA97}" type="datetimeFigureOut">
              <a:rPr lang="en-US" smtClean="0"/>
              <a:pPr/>
              <a:t>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pPr/>
              <a:t>‹#›</a:t>
            </a:fld>
            <a:endParaRPr lang="en-US"/>
          </a:p>
        </p:txBody>
      </p:sp>
    </p:spTree>
    <p:extLst>
      <p:ext uri="{BB962C8B-B14F-4D97-AF65-F5344CB8AC3E}">
        <p14:creationId xmlns:p14="http://schemas.microsoft.com/office/powerpoint/2010/main" val="24470430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A1C593-65D0-4073-BCC9-577B9352EA97}" type="datetimeFigureOut">
              <a:rPr lang="en-US" smtClean="0"/>
              <a:pPr/>
              <a:t>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pPr/>
              <a:t>‹#›</a:t>
            </a:fld>
            <a:endParaRPr lang="en-US"/>
          </a:p>
        </p:txBody>
      </p:sp>
    </p:spTree>
    <p:extLst>
      <p:ext uri="{BB962C8B-B14F-4D97-AF65-F5344CB8AC3E}">
        <p14:creationId xmlns:p14="http://schemas.microsoft.com/office/powerpoint/2010/main" val="329347083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37882" y="1452563"/>
            <a:ext cx="6096000" cy="1002290"/>
          </a:xfrm>
        </p:spPr>
        <p:txBody>
          <a:bodyPr/>
          <a:lstStyle/>
          <a:p>
            <a:r>
              <a:rPr lang="en-US"/>
              <a:t>Click to edit Master title style</a:t>
            </a:r>
          </a:p>
        </p:txBody>
      </p:sp>
      <p:sp>
        <p:nvSpPr>
          <p:cNvPr id="3" name="Subtitle 2"/>
          <p:cNvSpPr>
            <a:spLocks noGrp="1"/>
          </p:cNvSpPr>
          <p:nvPr>
            <p:ph type="subTitle" idx="1"/>
          </p:nvPr>
        </p:nvSpPr>
        <p:spPr>
          <a:xfrm>
            <a:off x="1075765" y="2649682"/>
            <a:ext cx="5020235" cy="1194955"/>
          </a:xfrm>
        </p:spPr>
        <p:txBody>
          <a:bodyPr/>
          <a:lstStyle>
            <a:lvl1pPr marL="0" indent="0" algn="ctr">
              <a:buNone/>
              <a:defRPr>
                <a:solidFill>
                  <a:schemeClr val="tx1">
                    <a:tint val="75000"/>
                  </a:schemeClr>
                </a:solidFill>
              </a:defRPr>
            </a:lvl1pPr>
            <a:lvl2pPr marL="311719" indent="0" algn="ctr">
              <a:buNone/>
              <a:defRPr>
                <a:solidFill>
                  <a:schemeClr val="tx1">
                    <a:tint val="75000"/>
                  </a:schemeClr>
                </a:solidFill>
              </a:defRPr>
            </a:lvl2pPr>
            <a:lvl3pPr marL="623438" indent="0" algn="ctr">
              <a:buNone/>
              <a:defRPr>
                <a:solidFill>
                  <a:schemeClr val="tx1">
                    <a:tint val="75000"/>
                  </a:schemeClr>
                </a:solidFill>
              </a:defRPr>
            </a:lvl3pPr>
            <a:lvl4pPr marL="935157" indent="0" algn="ctr">
              <a:buNone/>
              <a:defRPr>
                <a:solidFill>
                  <a:schemeClr val="tx1">
                    <a:tint val="75000"/>
                  </a:schemeClr>
                </a:solidFill>
              </a:defRPr>
            </a:lvl4pPr>
            <a:lvl5pPr marL="1246876" indent="0" algn="ctr">
              <a:buNone/>
              <a:defRPr>
                <a:solidFill>
                  <a:schemeClr val="tx1">
                    <a:tint val="75000"/>
                  </a:schemeClr>
                </a:solidFill>
              </a:defRPr>
            </a:lvl5pPr>
            <a:lvl6pPr marL="1558595" indent="0" algn="ctr">
              <a:buNone/>
              <a:defRPr>
                <a:solidFill>
                  <a:schemeClr val="tx1">
                    <a:tint val="75000"/>
                  </a:schemeClr>
                </a:solidFill>
              </a:defRPr>
            </a:lvl6pPr>
            <a:lvl7pPr marL="1870314" indent="0" algn="ctr">
              <a:buNone/>
              <a:defRPr>
                <a:solidFill>
                  <a:schemeClr val="tx1">
                    <a:tint val="75000"/>
                  </a:schemeClr>
                </a:solidFill>
              </a:defRPr>
            </a:lvl7pPr>
            <a:lvl8pPr marL="2182033" indent="0" algn="ctr">
              <a:buNone/>
              <a:defRPr>
                <a:solidFill>
                  <a:schemeClr val="tx1">
                    <a:tint val="75000"/>
                  </a:schemeClr>
                </a:solidFill>
              </a:defRPr>
            </a:lvl8pPr>
            <a:lvl9pPr marL="249375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50348327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47394047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66520" y="3004705"/>
            <a:ext cx="6096000" cy="928688"/>
          </a:xfrm>
        </p:spPr>
        <p:txBody>
          <a:bodyPr anchor="t"/>
          <a:lstStyle>
            <a:lvl1pPr algn="l">
              <a:defRPr sz="2727" b="1" cap="all"/>
            </a:lvl1pPr>
          </a:lstStyle>
          <a:p>
            <a:r>
              <a:rPr lang="en-US"/>
              <a:t>Click to edit Master title style</a:t>
            </a:r>
          </a:p>
        </p:txBody>
      </p:sp>
      <p:sp>
        <p:nvSpPr>
          <p:cNvPr id="3" name="Text Placeholder 2"/>
          <p:cNvSpPr>
            <a:spLocks noGrp="1"/>
          </p:cNvSpPr>
          <p:nvPr>
            <p:ph type="body" idx="1"/>
          </p:nvPr>
        </p:nvSpPr>
        <p:spPr>
          <a:xfrm>
            <a:off x="566520" y="1981850"/>
            <a:ext cx="6096000" cy="1022855"/>
          </a:xfrm>
        </p:spPr>
        <p:txBody>
          <a:bodyPr anchor="b"/>
          <a:lstStyle>
            <a:lvl1pPr marL="0" indent="0">
              <a:buNone/>
              <a:defRPr sz="1364">
                <a:solidFill>
                  <a:schemeClr val="tx1">
                    <a:tint val="75000"/>
                  </a:schemeClr>
                </a:solidFill>
              </a:defRPr>
            </a:lvl1pPr>
            <a:lvl2pPr marL="311719" indent="0">
              <a:buNone/>
              <a:defRPr sz="1227">
                <a:solidFill>
                  <a:schemeClr val="tx1">
                    <a:tint val="75000"/>
                  </a:schemeClr>
                </a:solidFill>
              </a:defRPr>
            </a:lvl2pPr>
            <a:lvl3pPr marL="623438" indent="0">
              <a:buNone/>
              <a:defRPr sz="1091">
                <a:solidFill>
                  <a:schemeClr val="tx1">
                    <a:tint val="75000"/>
                  </a:schemeClr>
                </a:solidFill>
              </a:defRPr>
            </a:lvl3pPr>
            <a:lvl4pPr marL="935157" indent="0">
              <a:buNone/>
              <a:defRPr sz="955">
                <a:solidFill>
                  <a:schemeClr val="tx1">
                    <a:tint val="75000"/>
                  </a:schemeClr>
                </a:solidFill>
              </a:defRPr>
            </a:lvl4pPr>
            <a:lvl5pPr marL="1246876" indent="0">
              <a:buNone/>
              <a:defRPr sz="955">
                <a:solidFill>
                  <a:schemeClr val="tx1">
                    <a:tint val="75000"/>
                  </a:schemeClr>
                </a:solidFill>
              </a:defRPr>
            </a:lvl5pPr>
            <a:lvl6pPr marL="1558595" indent="0">
              <a:buNone/>
              <a:defRPr sz="955">
                <a:solidFill>
                  <a:schemeClr val="tx1">
                    <a:tint val="75000"/>
                  </a:schemeClr>
                </a:solidFill>
              </a:defRPr>
            </a:lvl6pPr>
            <a:lvl7pPr marL="1870314" indent="0">
              <a:buNone/>
              <a:defRPr sz="955">
                <a:solidFill>
                  <a:schemeClr val="tx1">
                    <a:tint val="75000"/>
                  </a:schemeClr>
                </a:solidFill>
              </a:defRPr>
            </a:lvl7pPr>
            <a:lvl8pPr marL="2182033" indent="0">
              <a:buNone/>
              <a:defRPr sz="955">
                <a:solidFill>
                  <a:schemeClr val="tx1">
                    <a:tint val="75000"/>
                  </a:schemeClr>
                </a:solidFill>
              </a:defRPr>
            </a:lvl8pPr>
            <a:lvl9pPr marL="2493752" indent="0">
              <a:buNone/>
              <a:defRPr sz="955">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5369445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58588" y="1091046"/>
            <a:ext cx="3167529" cy="3085884"/>
          </a:xfrm>
        </p:spPr>
        <p:txBody>
          <a:bodyPr/>
          <a:lstStyle>
            <a:lvl1pPr>
              <a:defRPr sz="1909"/>
            </a:lvl1pPr>
            <a:lvl2pPr>
              <a:defRPr sz="1636"/>
            </a:lvl2pPr>
            <a:lvl3pPr>
              <a:defRPr sz="1364"/>
            </a:lvl3pPr>
            <a:lvl4pPr>
              <a:defRPr sz="1227"/>
            </a:lvl4pPr>
            <a:lvl5pPr>
              <a:defRPr sz="1227"/>
            </a:lvl5pPr>
            <a:lvl6pPr>
              <a:defRPr sz="1227"/>
            </a:lvl6pPr>
            <a:lvl7pPr>
              <a:defRPr sz="1227"/>
            </a:lvl7pPr>
            <a:lvl8pPr>
              <a:defRPr sz="1227"/>
            </a:lvl8pPr>
            <a:lvl9pPr>
              <a:defRPr sz="122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645647" y="1091046"/>
            <a:ext cx="3167529" cy="3085884"/>
          </a:xfrm>
        </p:spPr>
        <p:txBody>
          <a:bodyPr/>
          <a:lstStyle>
            <a:lvl1pPr>
              <a:defRPr sz="1909"/>
            </a:lvl1pPr>
            <a:lvl2pPr>
              <a:defRPr sz="1636"/>
            </a:lvl2pPr>
            <a:lvl3pPr>
              <a:defRPr sz="1364"/>
            </a:lvl3pPr>
            <a:lvl4pPr>
              <a:defRPr sz="1227"/>
            </a:lvl4pPr>
            <a:lvl5pPr>
              <a:defRPr sz="1227"/>
            </a:lvl5pPr>
            <a:lvl6pPr>
              <a:defRPr sz="1227"/>
            </a:lvl6pPr>
            <a:lvl7pPr>
              <a:defRPr sz="1227"/>
            </a:lvl7pPr>
            <a:lvl8pPr>
              <a:defRPr sz="1227"/>
            </a:lvl8pPr>
            <a:lvl9pPr>
              <a:defRPr sz="122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3/1/2024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55049497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58588" y="1046668"/>
            <a:ext cx="3168775" cy="436201"/>
          </a:xfrm>
        </p:spPr>
        <p:txBody>
          <a:bodyPr anchor="b"/>
          <a:lstStyle>
            <a:lvl1pPr marL="0" indent="0">
              <a:buNone/>
              <a:defRPr sz="1636" b="1"/>
            </a:lvl1pPr>
            <a:lvl2pPr marL="311719" indent="0">
              <a:buNone/>
              <a:defRPr sz="1364" b="1"/>
            </a:lvl2pPr>
            <a:lvl3pPr marL="623438" indent="0">
              <a:buNone/>
              <a:defRPr sz="1227" b="1"/>
            </a:lvl3pPr>
            <a:lvl4pPr marL="935157" indent="0">
              <a:buNone/>
              <a:defRPr sz="1091" b="1"/>
            </a:lvl4pPr>
            <a:lvl5pPr marL="1246876" indent="0">
              <a:buNone/>
              <a:defRPr sz="1091" b="1"/>
            </a:lvl5pPr>
            <a:lvl6pPr marL="1558595" indent="0">
              <a:buNone/>
              <a:defRPr sz="1091" b="1"/>
            </a:lvl6pPr>
            <a:lvl7pPr marL="1870314" indent="0">
              <a:buNone/>
              <a:defRPr sz="1091" b="1"/>
            </a:lvl7pPr>
            <a:lvl8pPr marL="2182033" indent="0">
              <a:buNone/>
              <a:defRPr sz="1091" b="1"/>
            </a:lvl8pPr>
            <a:lvl9pPr marL="2493752" indent="0">
              <a:buNone/>
              <a:defRPr sz="1091" b="1"/>
            </a:lvl9pPr>
          </a:lstStyle>
          <a:p>
            <a:pPr lvl="0"/>
            <a:r>
              <a:rPr lang="en-US"/>
              <a:t>Click to edit Master text styles</a:t>
            </a:r>
          </a:p>
        </p:txBody>
      </p:sp>
      <p:sp>
        <p:nvSpPr>
          <p:cNvPr id="4" name="Content Placeholder 3"/>
          <p:cNvSpPr>
            <a:spLocks noGrp="1"/>
          </p:cNvSpPr>
          <p:nvPr>
            <p:ph sz="half" idx="2"/>
          </p:nvPr>
        </p:nvSpPr>
        <p:spPr>
          <a:xfrm>
            <a:off x="358588" y="1482869"/>
            <a:ext cx="3168775" cy="2694060"/>
          </a:xfrm>
        </p:spPr>
        <p:txBody>
          <a:bodyPr/>
          <a:lstStyle>
            <a:lvl1pPr>
              <a:defRPr sz="1636"/>
            </a:lvl1pPr>
            <a:lvl2pPr>
              <a:defRPr sz="1364"/>
            </a:lvl2pPr>
            <a:lvl3pPr>
              <a:defRPr sz="1227"/>
            </a:lvl3pPr>
            <a:lvl4pPr>
              <a:defRPr sz="1091"/>
            </a:lvl4pPr>
            <a:lvl5pPr>
              <a:defRPr sz="1091"/>
            </a:lvl5pPr>
            <a:lvl6pPr>
              <a:defRPr sz="1091"/>
            </a:lvl6pPr>
            <a:lvl7pPr>
              <a:defRPr sz="1091"/>
            </a:lvl7pPr>
            <a:lvl8pPr>
              <a:defRPr sz="1091"/>
            </a:lvl8pPr>
            <a:lvl9pPr>
              <a:defRPr sz="109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643157" y="1046668"/>
            <a:ext cx="3170020" cy="436201"/>
          </a:xfrm>
        </p:spPr>
        <p:txBody>
          <a:bodyPr anchor="b"/>
          <a:lstStyle>
            <a:lvl1pPr marL="0" indent="0">
              <a:buNone/>
              <a:defRPr sz="1636" b="1"/>
            </a:lvl1pPr>
            <a:lvl2pPr marL="311719" indent="0">
              <a:buNone/>
              <a:defRPr sz="1364" b="1"/>
            </a:lvl2pPr>
            <a:lvl3pPr marL="623438" indent="0">
              <a:buNone/>
              <a:defRPr sz="1227" b="1"/>
            </a:lvl3pPr>
            <a:lvl4pPr marL="935157" indent="0">
              <a:buNone/>
              <a:defRPr sz="1091" b="1"/>
            </a:lvl4pPr>
            <a:lvl5pPr marL="1246876" indent="0">
              <a:buNone/>
              <a:defRPr sz="1091" b="1"/>
            </a:lvl5pPr>
            <a:lvl6pPr marL="1558595" indent="0">
              <a:buNone/>
              <a:defRPr sz="1091" b="1"/>
            </a:lvl6pPr>
            <a:lvl7pPr marL="1870314" indent="0">
              <a:buNone/>
              <a:defRPr sz="1091" b="1"/>
            </a:lvl7pPr>
            <a:lvl8pPr marL="2182033" indent="0">
              <a:buNone/>
              <a:defRPr sz="1091" b="1"/>
            </a:lvl8pPr>
            <a:lvl9pPr marL="2493752" indent="0">
              <a:buNone/>
              <a:defRPr sz="1091" b="1"/>
            </a:lvl9pPr>
          </a:lstStyle>
          <a:p>
            <a:pPr lvl="0"/>
            <a:r>
              <a:rPr lang="en-US"/>
              <a:t>Click to edit Master text styles</a:t>
            </a:r>
          </a:p>
        </p:txBody>
      </p:sp>
      <p:sp>
        <p:nvSpPr>
          <p:cNvPr id="6" name="Content Placeholder 5"/>
          <p:cNvSpPr>
            <a:spLocks noGrp="1"/>
          </p:cNvSpPr>
          <p:nvPr>
            <p:ph sz="quarter" idx="4"/>
          </p:nvPr>
        </p:nvSpPr>
        <p:spPr>
          <a:xfrm>
            <a:off x="3643157" y="1482869"/>
            <a:ext cx="3170020" cy="2694060"/>
          </a:xfrm>
        </p:spPr>
        <p:txBody>
          <a:bodyPr/>
          <a:lstStyle>
            <a:lvl1pPr>
              <a:defRPr sz="1636"/>
            </a:lvl1pPr>
            <a:lvl2pPr>
              <a:defRPr sz="1364"/>
            </a:lvl2pPr>
            <a:lvl3pPr>
              <a:defRPr sz="1227"/>
            </a:lvl3pPr>
            <a:lvl4pPr>
              <a:defRPr sz="1091"/>
            </a:lvl4pPr>
            <a:lvl5pPr>
              <a:defRPr sz="1091"/>
            </a:lvl5pPr>
            <a:lvl6pPr>
              <a:defRPr sz="1091"/>
            </a:lvl6pPr>
            <a:lvl7pPr>
              <a:defRPr sz="1091"/>
            </a:lvl7pPr>
            <a:lvl8pPr>
              <a:defRPr sz="1091"/>
            </a:lvl8pPr>
            <a:lvl9pPr>
              <a:defRPr sz="109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3/1/2024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82582808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3/1/2024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59965195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6209553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B1CF72-A68D-2E2C-10D9-00C943BF25A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6626E943-9117-522E-885E-C839B5BC82F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1020013-B741-DF4F-2B3C-221DEAC77C04}"/>
              </a:ext>
            </a:extLst>
          </p:cNvPr>
          <p:cNvSpPr>
            <a:spLocks noGrp="1"/>
          </p:cNvSpPr>
          <p:nvPr>
            <p:ph type="dt" sz="half" idx="10"/>
          </p:nvPr>
        </p:nvSpPr>
        <p:spPr/>
        <p:txBody>
          <a:bodyPr/>
          <a:lstStyle/>
          <a:p>
            <a:fld id="{B27CABAD-C87F-4AFD-AFEA-5582046F7B76}" type="datetimeFigureOut">
              <a:rPr lang="en-CA" smtClean="0"/>
              <a:t>2024-03-01</a:t>
            </a:fld>
            <a:endParaRPr lang="en-CA"/>
          </a:p>
        </p:txBody>
      </p:sp>
      <p:sp>
        <p:nvSpPr>
          <p:cNvPr id="5" name="Footer Placeholder 4">
            <a:extLst>
              <a:ext uri="{FF2B5EF4-FFF2-40B4-BE49-F238E27FC236}">
                <a16:creationId xmlns:a16="http://schemas.microsoft.com/office/drawing/2014/main" id="{76686D4F-FFCA-584E-B7F7-D57771583892}"/>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BD1C632F-3F58-92E0-ADA7-BCFAAE1B9ACB}"/>
              </a:ext>
            </a:extLst>
          </p:cNvPr>
          <p:cNvSpPr>
            <a:spLocks noGrp="1"/>
          </p:cNvSpPr>
          <p:nvPr>
            <p:ph type="sldNum" sz="quarter" idx="12"/>
          </p:nvPr>
        </p:nvSpPr>
        <p:spPr/>
        <p:txBody>
          <a:bodyPr/>
          <a:lstStyle/>
          <a:p>
            <a:fld id="{93F87AA1-D264-49C1-BD48-A9EAECB9AD10}" type="slidenum">
              <a:rPr lang="en-CA" smtClean="0"/>
              <a:t>‹#›</a:t>
            </a:fld>
            <a:endParaRPr lang="en-CA"/>
          </a:p>
        </p:txBody>
      </p:sp>
    </p:spTree>
    <p:extLst>
      <p:ext uri="{BB962C8B-B14F-4D97-AF65-F5344CB8AC3E}">
        <p14:creationId xmlns:p14="http://schemas.microsoft.com/office/powerpoint/2010/main" val="212992200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58589" y="186170"/>
            <a:ext cx="2359461" cy="792307"/>
          </a:xfrm>
        </p:spPr>
        <p:txBody>
          <a:bodyPr anchor="b"/>
          <a:lstStyle>
            <a:lvl1pPr algn="l">
              <a:defRPr sz="1364" b="1"/>
            </a:lvl1pPr>
          </a:lstStyle>
          <a:p>
            <a:r>
              <a:rPr lang="en-US"/>
              <a:t>Click to edit Master title style</a:t>
            </a:r>
          </a:p>
        </p:txBody>
      </p:sp>
      <p:sp>
        <p:nvSpPr>
          <p:cNvPr id="3" name="Content Placeholder 2"/>
          <p:cNvSpPr>
            <a:spLocks noGrp="1"/>
          </p:cNvSpPr>
          <p:nvPr>
            <p:ph idx="1"/>
          </p:nvPr>
        </p:nvSpPr>
        <p:spPr>
          <a:xfrm>
            <a:off x="2803961" y="186171"/>
            <a:ext cx="4009216" cy="3990759"/>
          </a:xfrm>
        </p:spPr>
        <p:txBody>
          <a:bodyPr/>
          <a:lstStyle>
            <a:lvl1pPr>
              <a:defRPr sz="2182"/>
            </a:lvl1pPr>
            <a:lvl2pPr>
              <a:defRPr sz="1909"/>
            </a:lvl2pPr>
            <a:lvl3pPr>
              <a:defRPr sz="1636"/>
            </a:lvl3pPr>
            <a:lvl4pPr>
              <a:defRPr sz="1364"/>
            </a:lvl4pPr>
            <a:lvl5pPr>
              <a:defRPr sz="1364"/>
            </a:lvl5pPr>
            <a:lvl6pPr>
              <a:defRPr sz="1364"/>
            </a:lvl6pPr>
            <a:lvl7pPr>
              <a:defRPr sz="1364"/>
            </a:lvl7pPr>
            <a:lvl8pPr>
              <a:defRPr sz="1364"/>
            </a:lvl8pPr>
            <a:lvl9pPr>
              <a:defRPr sz="136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58589" y="978478"/>
            <a:ext cx="2359461" cy="3198452"/>
          </a:xfrm>
        </p:spPr>
        <p:txBody>
          <a:bodyPr/>
          <a:lstStyle>
            <a:lvl1pPr marL="0" indent="0">
              <a:buNone/>
              <a:defRPr sz="955"/>
            </a:lvl1pPr>
            <a:lvl2pPr marL="311719" indent="0">
              <a:buNone/>
              <a:defRPr sz="818"/>
            </a:lvl2pPr>
            <a:lvl3pPr marL="623438" indent="0">
              <a:buNone/>
              <a:defRPr sz="682"/>
            </a:lvl3pPr>
            <a:lvl4pPr marL="935157" indent="0">
              <a:buNone/>
              <a:defRPr sz="614"/>
            </a:lvl4pPr>
            <a:lvl5pPr marL="1246876" indent="0">
              <a:buNone/>
              <a:defRPr sz="614"/>
            </a:lvl5pPr>
            <a:lvl6pPr marL="1558595" indent="0">
              <a:buNone/>
              <a:defRPr sz="614"/>
            </a:lvl6pPr>
            <a:lvl7pPr marL="1870314" indent="0">
              <a:buNone/>
              <a:defRPr sz="614"/>
            </a:lvl7pPr>
            <a:lvl8pPr marL="2182033" indent="0">
              <a:buNone/>
              <a:defRPr sz="614"/>
            </a:lvl8pPr>
            <a:lvl9pPr marL="2493752" indent="0">
              <a:buNone/>
              <a:defRPr sz="614"/>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67059775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05716" y="3273137"/>
            <a:ext cx="4303059" cy="386412"/>
          </a:xfrm>
        </p:spPr>
        <p:txBody>
          <a:bodyPr anchor="b"/>
          <a:lstStyle>
            <a:lvl1pPr algn="l">
              <a:defRPr sz="1364" b="1"/>
            </a:lvl1pPr>
          </a:lstStyle>
          <a:p>
            <a:r>
              <a:rPr lang="en-US"/>
              <a:t>Click to edit Master title style</a:t>
            </a:r>
          </a:p>
        </p:txBody>
      </p:sp>
      <p:sp>
        <p:nvSpPr>
          <p:cNvPr id="3" name="Picture Placeholder 2"/>
          <p:cNvSpPr>
            <a:spLocks noGrp="1"/>
          </p:cNvSpPr>
          <p:nvPr>
            <p:ph type="pic" idx="1"/>
          </p:nvPr>
        </p:nvSpPr>
        <p:spPr>
          <a:xfrm>
            <a:off x="1405716" y="417801"/>
            <a:ext cx="4303059" cy="2805545"/>
          </a:xfrm>
        </p:spPr>
        <p:txBody>
          <a:bodyPr/>
          <a:lstStyle>
            <a:lvl1pPr marL="0" indent="0">
              <a:buNone/>
              <a:defRPr sz="2182"/>
            </a:lvl1pPr>
            <a:lvl2pPr marL="311719" indent="0">
              <a:buNone/>
              <a:defRPr sz="1909"/>
            </a:lvl2pPr>
            <a:lvl3pPr marL="623438" indent="0">
              <a:buNone/>
              <a:defRPr sz="1636"/>
            </a:lvl3pPr>
            <a:lvl4pPr marL="935157" indent="0">
              <a:buNone/>
              <a:defRPr sz="1364"/>
            </a:lvl4pPr>
            <a:lvl5pPr marL="1246876" indent="0">
              <a:buNone/>
              <a:defRPr sz="1364"/>
            </a:lvl5pPr>
            <a:lvl6pPr marL="1558595" indent="0">
              <a:buNone/>
              <a:defRPr sz="1364"/>
            </a:lvl6pPr>
            <a:lvl7pPr marL="1870314" indent="0">
              <a:buNone/>
              <a:defRPr sz="1364"/>
            </a:lvl7pPr>
            <a:lvl8pPr marL="2182033" indent="0">
              <a:buNone/>
              <a:defRPr sz="1364"/>
            </a:lvl8pPr>
            <a:lvl9pPr marL="2493752" indent="0">
              <a:buNone/>
              <a:defRPr sz="1364"/>
            </a:lvl9pPr>
          </a:lstStyle>
          <a:p>
            <a:endParaRPr lang="en-US"/>
          </a:p>
        </p:txBody>
      </p:sp>
      <p:sp>
        <p:nvSpPr>
          <p:cNvPr id="4" name="Text Placeholder 3"/>
          <p:cNvSpPr>
            <a:spLocks noGrp="1"/>
          </p:cNvSpPr>
          <p:nvPr>
            <p:ph type="body" sz="half" idx="2"/>
          </p:nvPr>
        </p:nvSpPr>
        <p:spPr>
          <a:xfrm>
            <a:off x="1405716" y="3659548"/>
            <a:ext cx="4303059" cy="548770"/>
          </a:xfrm>
        </p:spPr>
        <p:txBody>
          <a:bodyPr/>
          <a:lstStyle>
            <a:lvl1pPr marL="0" indent="0">
              <a:buNone/>
              <a:defRPr sz="955"/>
            </a:lvl1pPr>
            <a:lvl2pPr marL="311719" indent="0">
              <a:buNone/>
              <a:defRPr sz="818"/>
            </a:lvl2pPr>
            <a:lvl3pPr marL="623438" indent="0">
              <a:buNone/>
              <a:defRPr sz="682"/>
            </a:lvl3pPr>
            <a:lvl4pPr marL="935157" indent="0">
              <a:buNone/>
              <a:defRPr sz="614"/>
            </a:lvl4pPr>
            <a:lvl5pPr marL="1246876" indent="0">
              <a:buNone/>
              <a:defRPr sz="614"/>
            </a:lvl5pPr>
            <a:lvl6pPr marL="1558595" indent="0">
              <a:buNone/>
              <a:defRPr sz="614"/>
            </a:lvl6pPr>
            <a:lvl7pPr marL="1870314" indent="0">
              <a:buNone/>
              <a:defRPr sz="614"/>
            </a:lvl7pPr>
            <a:lvl8pPr marL="2182033" indent="0">
              <a:buNone/>
              <a:defRPr sz="614"/>
            </a:lvl8pPr>
            <a:lvl9pPr marL="2493752" indent="0">
              <a:buNone/>
              <a:defRPr sz="614"/>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14753108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94839771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199529" y="187254"/>
            <a:ext cx="1613647" cy="398967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58588" y="187254"/>
            <a:ext cx="4721412" cy="398967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79444297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48056" y="448056"/>
            <a:ext cx="11292840" cy="3401568"/>
          </a:xfrm>
        </p:spPr>
        <p:txBody>
          <a:bodyPr anchor="b">
            <a:normAutofit/>
          </a:bodyPr>
          <a:lstStyle>
            <a:lvl1pPr algn="l">
              <a:defRPr sz="640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448056" y="4471416"/>
            <a:ext cx="11292840" cy="1481328"/>
          </a:xfrm>
        </p:spPr>
        <p:txBody>
          <a:bodyPr/>
          <a:lstStyle>
            <a:lvl1pPr marL="0" indent="0" algn="l">
              <a:lnSpc>
                <a:spcPct val="120000"/>
              </a:lnSpc>
              <a:buNone/>
              <a:defRPr sz="2400">
                <a:solidFill>
                  <a:schemeClr val="tx2">
                    <a:alpha val="5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cxnSp>
        <p:nvCxnSpPr>
          <p:cNvPr id="8" name="Straight Connector 7"/>
          <p:cNvCxnSpPr/>
          <p:nvPr/>
        </p:nvCxnSpPr>
        <p:spPr>
          <a:xfrm>
            <a:off x="449400" y="4122000"/>
            <a:ext cx="11293200"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9" name="Footer Placeholder 4"/>
          <p:cNvSpPr>
            <a:spLocks noGrp="1"/>
          </p:cNvSpPr>
          <p:nvPr>
            <p:ph type="ftr" sz="quarter" idx="3"/>
          </p:nvPr>
        </p:nvSpPr>
        <p:spPr>
          <a:xfrm>
            <a:off x="4370832" y="6153912"/>
            <a:ext cx="5397056" cy="502920"/>
          </a:xfrm>
          <a:prstGeom prst="rect">
            <a:avLst/>
          </a:prstGeom>
        </p:spPr>
        <p:txBody>
          <a:bodyPr vert="horz" lIns="0" tIns="0" rIns="91440" bIns="0" rtlCol="0" anchor="ctr"/>
          <a:lstStyle>
            <a:lvl1pPr algn="l">
              <a:defRPr sz="900" cap="all" spc="200" baseline="0">
                <a:solidFill>
                  <a:schemeClr val="tx2">
                    <a:alpha val="55000"/>
                  </a:schemeClr>
                </a:solidFill>
              </a:defRPr>
            </a:lvl1pPr>
          </a:lstStyle>
          <a:p>
            <a:r>
              <a:rPr lang="en-US" spc="200" dirty="0"/>
              <a:t>Sample Footer Text</a:t>
            </a:r>
          </a:p>
        </p:txBody>
      </p:sp>
      <p:sp>
        <p:nvSpPr>
          <p:cNvPr id="10" name="Slide Number Placeholder 5"/>
          <p:cNvSpPr>
            <a:spLocks noGrp="1"/>
          </p:cNvSpPr>
          <p:nvPr>
            <p:ph type="sldNum" sz="quarter" idx="4"/>
          </p:nvPr>
        </p:nvSpPr>
        <p:spPr>
          <a:xfrm>
            <a:off x="10238232" y="6153912"/>
            <a:ext cx="1510856" cy="502920"/>
          </a:xfrm>
          <a:prstGeom prst="rect">
            <a:avLst/>
          </a:prstGeom>
        </p:spPr>
        <p:txBody>
          <a:bodyPr vert="horz" lIns="0" tIns="0" rIns="0" bIns="0" rtlCol="0" anchor="ctr"/>
          <a:lstStyle>
            <a:lvl1pPr algn="r">
              <a:defRPr sz="900">
                <a:solidFill>
                  <a:schemeClr val="tx2">
                    <a:alpha val="55000"/>
                  </a:schemeClr>
                </a:solidFill>
              </a:defRPr>
            </a:lvl1pPr>
          </a:lstStyle>
          <a:p>
            <a:fld id="{0D309695-DEC3-40DA-9DF5-330280C9D0E8}" type="slidenum">
              <a:rPr lang="en-US" smtClean="0"/>
              <a:pPr/>
              <a:t>‹#›</a:t>
            </a:fld>
            <a:endParaRPr lang="en-US" dirty="0"/>
          </a:p>
        </p:txBody>
      </p:sp>
      <p:sp>
        <p:nvSpPr>
          <p:cNvPr id="11" name="Date Placeholder 3"/>
          <p:cNvSpPr>
            <a:spLocks noGrp="1"/>
          </p:cNvSpPr>
          <p:nvPr>
            <p:ph type="dt" sz="half" idx="2"/>
          </p:nvPr>
        </p:nvSpPr>
        <p:spPr>
          <a:xfrm>
            <a:off x="442912" y="6152968"/>
            <a:ext cx="3457576" cy="502920"/>
          </a:xfrm>
          <a:prstGeom prst="rect">
            <a:avLst/>
          </a:prstGeom>
        </p:spPr>
        <p:txBody>
          <a:bodyPr wrap="square" lIns="0" tIns="0" rIns="0" bIns="0" anchor="ctr" anchorCtr="0">
            <a:normAutofit/>
          </a:bodyPr>
          <a:lstStyle>
            <a:lvl1pPr>
              <a:defRPr sz="900" cap="all" spc="200" baseline="0">
                <a:solidFill>
                  <a:schemeClr val="tx1">
                    <a:alpha val="55000"/>
                  </a:schemeClr>
                </a:solidFill>
              </a:defRPr>
            </a:lvl1pPr>
          </a:lstStyle>
          <a:p>
            <a:fld id="{8256C2ED-54A4-480D-B5C8-65C0D62359B9}" type="datetime2">
              <a:rPr lang="en-US" smtClean="0"/>
              <a:pPr/>
              <a:t>Friday, March 1, 2024</a:t>
            </a:fld>
            <a:endParaRPr lang="en-US" dirty="0"/>
          </a:p>
        </p:txBody>
      </p:sp>
    </p:spTree>
    <p:extLst>
      <p:ext uri="{BB962C8B-B14F-4D97-AF65-F5344CB8AC3E}">
        <p14:creationId xmlns:p14="http://schemas.microsoft.com/office/powerpoint/2010/main" val="256868793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wrap="square"/>
          <a:lstStyle/>
          <a:p>
            <a:r>
              <a:rPr lang="en-US"/>
              <a:t>Click to edit Master title style</a:t>
            </a:r>
            <a:endParaRPr lang="en-US" dirty="0"/>
          </a:p>
        </p:txBody>
      </p:sp>
      <p:sp>
        <p:nvSpPr>
          <p:cNvPr id="3" name="Content Placeholder 2"/>
          <p:cNvSpPr>
            <a:spLocks noGrp="1"/>
          </p:cNvSpPr>
          <p:nvPr>
            <p:ph idx="1"/>
          </p:nvPr>
        </p:nvSpPr>
        <p:spPr>
          <a:xfrm>
            <a:off x="448056" y="1735200"/>
            <a:ext cx="11293200" cy="3783013"/>
          </a:xfrm>
        </p:spPr>
        <p:txBody>
          <a:bodyPr wrap="square"/>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ooter Placeholder 4"/>
          <p:cNvSpPr>
            <a:spLocks noGrp="1"/>
          </p:cNvSpPr>
          <p:nvPr>
            <p:ph type="ftr" sz="quarter" idx="3"/>
          </p:nvPr>
        </p:nvSpPr>
        <p:spPr>
          <a:xfrm>
            <a:off x="4370832" y="6153912"/>
            <a:ext cx="5397056" cy="502920"/>
          </a:xfrm>
          <a:prstGeom prst="rect">
            <a:avLst/>
          </a:prstGeom>
        </p:spPr>
        <p:txBody>
          <a:bodyPr vert="horz" lIns="0" tIns="0" rIns="91440" bIns="0" rtlCol="0" anchor="ctr"/>
          <a:lstStyle>
            <a:lvl1pPr algn="l">
              <a:defRPr sz="900" cap="all" spc="200" baseline="0">
                <a:solidFill>
                  <a:schemeClr val="tx2">
                    <a:alpha val="55000"/>
                  </a:schemeClr>
                </a:solidFill>
              </a:defRPr>
            </a:lvl1pPr>
          </a:lstStyle>
          <a:p>
            <a:r>
              <a:rPr lang="en-US" spc="200" dirty="0"/>
              <a:t>Sample Footer Text</a:t>
            </a:r>
          </a:p>
        </p:txBody>
      </p:sp>
      <p:sp>
        <p:nvSpPr>
          <p:cNvPr id="8" name="Slide Number Placeholder 5"/>
          <p:cNvSpPr>
            <a:spLocks noGrp="1"/>
          </p:cNvSpPr>
          <p:nvPr>
            <p:ph type="sldNum" sz="quarter" idx="4"/>
          </p:nvPr>
        </p:nvSpPr>
        <p:spPr>
          <a:xfrm>
            <a:off x="10238232" y="6153912"/>
            <a:ext cx="1510856" cy="502920"/>
          </a:xfrm>
          <a:prstGeom prst="rect">
            <a:avLst/>
          </a:prstGeom>
        </p:spPr>
        <p:txBody>
          <a:bodyPr vert="horz" lIns="0" tIns="0" rIns="0" bIns="0" rtlCol="0" anchor="ctr"/>
          <a:lstStyle>
            <a:lvl1pPr algn="r">
              <a:defRPr sz="900">
                <a:solidFill>
                  <a:schemeClr val="tx2">
                    <a:alpha val="55000"/>
                  </a:schemeClr>
                </a:solidFill>
              </a:defRPr>
            </a:lvl1pPr>
          </a:lstStyle>
          <a:p>
            <a:fld id="{0D309695-DEC3-40DA-9DF5-330280C9D0E8}" type="slidenum">
              <a:rPr lang="en-US" smtClean="0"/>
              <a:pPr/>
              <a:t>‹#›</a:t>
            </a:fld>
            <a:endParaRPr lang="en-US" dirty="0"/>
          </a:p>
        </p:txBody>
      </p:sp>
      <p:sp>
        <p:nvSpPr>
          <p:cNvPr id="9" name="Date Placeholder 3"/>
          <p:cNvSpPr>
            <a:spLocks noGrp="1"/>
          </p:cNvSpPr>
          <p:nvPr>
            <p:ph type="dt" sz="half" idx="2"/>
          </p:nvPr>
        </p:nvSpPr>
        <p:spPr>
          <a:xfrm>
            <a:off x="442912" y="6152968"/>
            <a:ext cx="3457576" cy="502920"/>
          </a:xfrm>
          <a:prstGeom prst="rect">
            <a:avLst/>
          </a:prstGeom>
        </p:spPr>
        <p:txBody>
          <a:bodyPr wrap="square" lIns="0" tIns="0" rIns="0" bIns="0" anchor="ctr" anchorCtr="0">
            <a:normAutofit/>
          </a:bodyPr>
          <a:lstStyle>
            <a:lvl1pPr>
              <a:defRPr sz="900" cap="all" spc="200" baseline="0">
                <a:solidFill>
                  <a:schemeClr val="tx1">
                    <a:alpha val="55000"/>
                  </a:schemeClr>
                </a:solidFill>
              </a:defRPr>
            </a:lvl1pPr>
          </a:lstStyle>
          <a:p>
            <a:fld id="{8256C2ED-54A4-480D-B5C8-65C0D62359B9}" type="datetime2">
              <a:rPr lang="en-US" smtClean="0"/>
              <a:pPr/>
              <a:t>Friday, March 1, 2024</a:t>
            </a:fld>
            <a:endParaRPr lang="en-US" dirty="0"/>
          </a:p>
        </p:txBody>
      </p:sp>
    </p:spTree>
    <p:extLst>
      <p:ext uri="{BB962C8B-B14F-4D97-AF65-F5344CB8AC3E}">
        <p14:creationId xmlns:p14="http://schemas.microsoft.com/office/powerpoint/2010/main" val="189195200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48056" y="448056"/>
            <a:ext cx="11311128" cy="3401568"/>
          </a:xfrm>
        </p:spPr>
        <p:txBody>
          <a:bodyPr anchor="b">
            <a:normAutofit/>
          </a:bodyPr>
          <a:lstStyle>
            <a:lvl1pPr>
              <a:defRPr sz="6400"/>
            </a:lvl1pPr>
          </a:lstStyle>
          <a:p>
            <a:r>
              <a:rPr lang="en-US"/>
              <a:t>Click to edit Master title style</a:t>
            </a:r>
            <a:endParaRPr lang="en-US" dirty="0"/>
          </a:p>
        </p:txBody>
      </p:sp>
      <p:sp>
        <p:nvSpPr>
          <p:cNvPr id="3" name="Text Placeholder 2"/>
          <p:cNvSpPr>
            <a:spLocks noGrp="1"/>
          </p:cNvSpPr>
          <p:nvPr>
            <p:ph type="body" idx="1"/>
          </p:nvPr>
        </p:nvSpPr>
        <p:spPr>
          <a:xfrm>
            <a:off x="448056" y="4471416"/>
            <a:ext cx="11292840" cy="1481328"/>
          </a:xfrm>
        </p:spPr>
        <p:txBody>
          <a:bodyPr/>
          <a:lstStyle>
            <a:lvl1pPr marL="0" indent="0">
              <a:lnSpc>
                <a:spcPct val="120000"/>
              </a:lnSpc>
              <a:buNone/>
              <a:defRPr sz="2400">
                <a:solidFill>
                  <a:schemeClr val="tx2">
                    <a:alpha val="5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38912" y="6153912"/>
            <a:ext cx="3456432" cy="502920"/>
          </a:xfrm>
          <a:prstGeom prst="rect">
            <a:avLst/>
          </a:prstGeom>
        </p:spPr>
        <p:txBody>
          <a:bodyPr/>
          <a:lstStyle/>
          <a:p>
            <a:fld id="{10EDCA73-0A86-4195-A787-75037827079D}" type="datetime2">
              <a:rPr lang="en-US" smtClean="0"/>
              <a:pPr/>
              <a:t>Friday, March 1, 2024</a:t>
            </a:fld>
            <a:endParaRPr lang="en-US"/>
          </a:p>
        </p:txBody>
      </p:sp>
      <p:sp>
        <p:nvSpPr>
          <p:cNvPr id="5" name="Footer Placeholder 4"/>
          <p:cNvSpPr>
            <a:spLocks noGrp="1"/>
          </p:cNvSpPr>
          <p:nvPr>
            <p:ph type="ftr" sz="quarter" idx="11"/>
          </p:nvPr>
        </p:nvSpPr>
        <p:spPr/>
        <p:txBody>
          <a:bodyPr/>
          <a:lstStyle/>
          <a:p>
            <a:r>
              <a:rPr lang="en-US"/>
              <a:t>Sample Footer Text</a:t>
            </a:r>
          </a:p>
        </p:txBody>
      </p:sp>
      <p:sp>
        <p:nvSpPr>
          <p:cNvPr id="6" name="Slide Number Placeholder 5"/>
          <p:cNvSpPr>
            <a:spLocks noGrp="1"/>
          </p:cNvSpPr>
          <p:nvPr>
            <p:ph type="sldNum" sz="quarter" idx="12"/>
          </p:nvPr>
        </p:nvSpPr>
        <p:spPr/>
        <p:txBody>
          <a:bodyPr rIns="219456"/>
          <a:lstStyle/>
          <a:p>
            <a:fld id="{0D309695-DEC3-40DA-9DF5-330280C9D0E8}" type="slidenum">
              <a:rPr lang="en-US" smtClean="0"/>
              <a:pPr/>
              <a:t>‹#›</a:t>
            </a:fld>
            <a:endParaRPr lang="en-US"/>
          </a:p>
        </p:txBody>
      </p:sp>
      <p:cxnSp>
        <p:nvCxnSpPr>
          <p:cNvPr id="8" name="Straight Connector 7"/>
          <p:cNvCxnSpPr/>
          <p:nvPr/>
        </p:nvCxnSpPr>
        <p:spPr>
          <a:xfrm>
            <a:off x="449400" y="4122000"/>
            <a:ext cx="11293200"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8887158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48056" y="1735200"/>
            <a:ext cx="5431536" cy="4214750"/>
          </a:xfrm>
        </p:spPr>
        <p:txBody>
          <a:bodyPr/>
          <a:lstStyle>
            <a:lvl1pPr marL="450215">
              <a:defRPr/>
            </a:lvl1pPr>
            <a:lvl2pPr marL="899795">
              <a:defRPr/>
            </a:lvl2pPr>
            <a:lvl3pPr marL="1350010">
              <a:defRPr/>
            </a:lvl3pPr>
            <a:lvl4pPr marL="1800225">
              <a:defRPr/>
            </a:lvl4pPr>
            <a:lvl5pPr marL="2249805">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09360" y="1735200"/>
            <a:ext cx="5431536" cy="4214750"/>
          </a:xfrm>
        </p:spPr>
        <p:txBody>
          <a:bodyPr/>
          <a:lstStyle>
            <a:lvl2pPr marL="899795">
              <a:defRPr/>
            </a:lvl2pPr>
            <a:lvl3pPr marL="1350010">
              <a:defRPr/>
            </a:lvl3pPr>
            <a:lvl4pPr marL="1800225">
              <a:defRPr/>
            </a:lvl4pPr>
            <a:lvl5pPr marL="2430145">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438912" y="6153912"/>
            <a:ext cx="3456432" cy="502920"/>
          </a:xfrm>
          <a:prstGeom prst="rect">
            <a:avLst/>
          </a:prstGeom>
        </p:spPr>
        <p:txBody>
          <a:bodyPr/>
          <a:lstStyle/>
          <a:p>
            <a:fld id="{83C75374-B296-498E-A935-80631EA9020D}" type="datetime2">
              <a:rPr lang="en-US" smtClean="0"/>
              <a:pPr/>
              <a:t>Friday, March 1, 2024</a:t>
            </a:fld>
            <a:endParaRPr lang="en-US"/>
          </a:p>
        </p:txBody>
      </p:sp>
      <p:sp>
        <p:nvSpPr>
          <p:cNvPr id="6" name="Footer Placeholder 5"/>
          <p:cNvSpPr>
            <a:spLocks noGrp="1"/>
          </p:cNvSpPr>
          <p:nvPr>
            <p:ph type="ftr" sz="quarter" idx="11"/>
          </p:nvPr>
        </p:nvSpPr>
        <p:spPr/>
        <p:txBody>
          <a:bodyPr/>
          <a:lstStyle/>
          <a:p>
            <a:r>
              <a:rPr lang="en-US"/>
              <a:t>Sample Footer Text</a:t>
            </a:r>
          </a:p>
        </p:txBody>
      </p:sp>
      <p:sp>
        <p:nvSpPr>
          <p:cNvPr id="7" name="Slide Number Placeholder 6"/>
          <p:cNvSpPr>
            <a:spLocks noGrp="1"/>
          </p:cNvSpPr>
          <p:nvPr>
            <p:ph type="sldNum" sz="quarter" idx="12"/>
          </p:nvPr>
        </p:nvSpPr>
        <p:spPr/>
        <p:txBody>
          <a:bodyPr rIns="219456"/>
          <a:lstStyle/>
          <a:p>
            <a:fld id="{0D309695-DEC3-40DA-9DF5-330280C9D0E8}" type="slidenum">
              <a:rPr lang="en-US" smtClean="0"/>
              <a:pPr/>
              <a:t>‹#›</a:t>
            </a:fld>
            <a:endParaRPr lang="en-US"/>
          </a:p>
        </p:txBody>
      </p:sp>
    </p:spTree>
    <p:extLst>
      <p:ext uri="{BB962C8B-B14F-4D97-AF65-F5344CB8AC3E}">
        <p14:creationId xmlns:p14="http://schemas.microsoft.com/office/powerpoint/2010/main" val="66983929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48056" y="388800"/>
            <a:ext cx="11311128" cy="11412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448056" y="1774952"/>
            <a:ext cx="5431536" cy="612648"/>
          </a:xfrm>
        </p:spPr>
        <p:txBody>
          <a:bodyPr anchor="t">
            <a:normAutofit/>
          </a:bodyPr>
          <a:lstStyle>
            <a:lvl1pPr marL="0" indent="0">
              <a:lnSpc>
                <a:spcPct val="100000"/>
              </a:lnSpc>
              <a:buNone/>
              <a:defRPr sz="2000" b="0" i="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48056" y="2752344"/>
            <a:ext cx="5431536" cy="3200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09360" y="1774952"/>
            <a:ext cx="5431536" cy="612648"/>
          </a:xfrm>
        </p:spPr>
        <p:txBody>
          <a:bodyPr anchor="t">
            <a:normAutofit/>
          </a:bodyPr>
          <a:lstStyle>
            <a:lvl1pPr marL="0" indent="0">
              <a:lnSpc>
                <a:spcPct val="100000"/>
              </a:lnSpc>
              <a:buNone/>
              <a:defRPr sz="2000" b="0" i="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09360" y="2752344"/>
            <a:ext cx="5431536" cy="3200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438912" y="6153912"/>
            <a:ext cx="3456432" cy="502920"/>
          </a:xfrm>
          <a:prstGeom prst="rect">
            <a:avLst/>
          </a:prstGeom>
        </p:spPr>
        <p:txBody>
          <a:bodyPr/>
          <a:lstStyle/>
          <a:p>
            <a:fld id="{B098B728-214A-4ABC-8432-5B3A5A66A987}" type="datetime2">
              <a:rPr lang="en-US" smtClean="0"/>
              <a:pPr/>
              <a:t>Friday, March 1, 2024</a:t>
            </a:fld>
            <a:endParaRPr lang="en-US" dirty="0"/>
          </a:p>
        </p:txBody>
      </p:sp>
      <p:sp>
        <p:nvSpPr>
          <p:cNvPr id="8" name="Footer Placeholder 7"/>
          <p:cNvSpPr>
            <a:spLocks noGrp="1"/>
          </p:cNvSpPr>
          <p:nvPr>
            <p:ph type="ftr" sz="quarter" idx="11"/>
          </p:nvPr>
        </p:nvSpPr>
        <p:spPr/>
        <p:txBody>
          <a:bodyPr/>
          <a:lstStyle/>
          <a:p>
            <a:r>
              <a:rPr lang="en-US"/>
              <a:t>Sample Footer Text</a:t>
            </a:r>
          </a:p>
        </p:txBody>
      </p:sp>
      <p:sp>
        <p:nvSpPr>
          <p:cNvPr id="9" name="Slide Number Placeholder 8"/>
          <p:cNvSpPr>
            <a:spLocks noGrp="1"/>
          </p:cNvSpPr>
          <p:nvPr>
            <p:ph type="sldNum" sz="quarter" idx="12"/>
          </p:nvPr>
        </p:nvSpPr>
        <p:spPr/>
        <p:txBody>
          <a:bodyPr rIns="219456"/>
          <a:lstStyle/>
          <a:p>
            <a:fld id="{0D309695-DEC3-40DA-9DF5-330280C9D0E8}" type="slidenum">
              <a:rPr lang="en-US" smtClean="0"/>
              <a:pPr/>
              <a:t>‹#›</a:t>
            </a:fld>
            <a:endParaRPr lang="en-US"/>
          </a:p>
        </p:txBody>
      </p:sp>
    </p:spTree>
    <p:extLst>
      <p:ext uri="{BB962C8B-B14F-4D97-AF65-F5344CB8AC3E}">
        <p14:creationId xmlns:p14="http://schemas.microsoft.com/office/powerpoint/2010/main" val="86881461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48056" y="388800"/>
            <a:ext cx="11311128" cy="5559552"/>
          </a:xfrm>
        </p:spPr>
        <p:txBody>
          <a:bodyPr wrap="square"/>
          <a:lstStyle/>
          <a:p>
            <a:r>
              <a:rPr lang="en-US"/>
              <a:t>Click to edit Master title style</a:t>
            </a:r>
            <a:endParaRPr lang="en-US" dirty="0"/>
          </a:p>
        </p:txBody>
      </p:sp>
      <p:sp>
        <p:nvSpPr>
          <p:cNvPr id="3" name="Date Placeholder 2"/>
          <p:cNvSpPr>
            <a:spLocks noGrp="1"/>
          </p:cNvSpPr>
          <p:nvPr>
            <p:ph type="dt" sz="half" idx="10"/>
          </p:nvPr>
        </p:nvSpPr>
        <p:spPr>
          <a:xfrm>
            <a:off x="438912" y="6153912"/>
            <a:ext cx="3456432" cy="502920"/>
          </a:xfrm>
          <a:prstGeom prst="rect">
            <a:avLst/>
          </a:prstGeom>
        </p:spPr>
        <p:txBody>
          <a:bodyPr/>
          <a:lstStyle/>
          <a:p>
            <a:fld id="{015F02D0-6806-43AF-9888-2359BF40C204}" type="datetime2">
              <a:rPr lang="en-US" smtClean="0"/>
              <a:pPr/>
              <a:t>Friday, March 1, 2024</a:t>
            </a:fld>
            <a:endParaRPr lang="en-US"/>
          </a:p>
        </p:txBody>
      </p:sp>
      <p:sp>
        <p:nvSpPr>
          <p:cNvPr id="4" name="Footer Placeholder 3"/>
          <p:cNvSpPr>
            <a:spLocks noGrp="1"/>
          </p:cNvSpPr>
          <p:nvPr>
            <p:ph type="ftr" sz="quarter" idx="11"/>
          </p:nvPr>
        </p:nvSpPr>
        <p:spPr/>
        <p:txBody>
          <a:bodyPr/>
          <a:lstStyle/>
          <a:p>
            <a:r>
              <a:rPr lang="en-US"/>
              <a:t>Sample Footer Text</a:t>
            </a:r>
          </a:p>
        </p:txBody>
      </p:sp>
      <p:sp>
        <p:nvSpPr>
          <p:cNvPr id="5" name="Slide Number Placeholder 4"/>
          <p:cNvSpPr>
            <a:spLocks noGrp="1"/>
          </p:cNvSpPr>
          <p:nvPr>
            <p:ph type="sldNum" sz="quarter" idx="12"/>
          </p:nvPr>
        </p:nvSpPr>
        <p:spPr/>
        <p:txBody>
          <a:bodyPr rIns="219456"/>
          <a:lstStyle/>
          <a:p>
            <a:fld id="{0D309695-DEC3-40DA-9DF5-330280C9D0E8}" type="slidenum">
              <a:rPr lang="en-US" smtClean="0"/>
              <a:pPr/>
              <a:t>‹#›</a:t>
            </a:fld>
            <a:endParaRPr lang="en-US"/>
          </a:p>
        </p:txBody>
      </p:sp>
    </p:spTree>
    <p:extLst>
      <p:ext uri="{BB962C8B-B14F-4D97-AF65-F5344CB8AC3E}">
        <p14:creationId xmlns:p14="http://schemas.microsoft.com/office/powerpoint/2010/main" val="18150727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F5E406-30CA-BA1D-F7AF-CA82286007D2}"/>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F52413BE-83BD-0478-9E6C-24BD4C5C4FB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4382E3C4-2EAB-7F82-4D0E-5FB08735766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2E41DA50-ED4E-F53D-82CA-8255277B61C1}"/>
              </a:ext>
            </a:extLst>
          </p:cNvPr>
          <p:cNvSpPr>
            <a:spLocks noGrp="1"/>
          </p:cNvSpPr>
          <p:nvPr>
            <p:ph type="dt" sz="half" idx="10"/>
          </p:nvPr>
        </p:nvSpPr>
        <p:spPr/>
        <p:txBody>
          <a:bodyPr/>
          <a:lstStyle/>
          <a:p>
            <a:fld id="{B27CABAD-C87F-4AFD-AFEA-5582046F7B76}" type="datetimeFigureOut">
              <a:rPr lang="en-CA" smtClean="0"/>
              <a:t>2024-03-01</a:t>
            </a:fld>
            <a:endParaRPr lang="en-CA"/>
          </a:p>
        </p:txBody>
      </p:sp>
      <p:sp>
        <p:nvSpPr>
          <p:cNvPr id="6" name="Footer Placeholder 5">
            <a:extLst>
              <a:ext uri="{FF2B5EF4-FFF2-40B4-BE49-F238E27FC236}">
                <a16:creationId xmlns:a16="http://schemas.microsoft.com/office/drawing/2014/main" id="{8E4CB034-303A-B63D-7CF6-2ABA5AFEC222}"/>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9CBAF31F-BA32-6CE6-EB21-42837275E34F}"/>
              </a:ext>
            </a:extLst>
          </p:cNvPr>
          <p:cNvSpPr>
            <a:spLocks noGrp="1"/>
          </p:cNvSpPr>
          <p:nvPr>
            <p:ph type="sldNum" sz="quarter" idx="12"/>
          </p:nvPr>
        </p:nvSpPr>
        <p:spPr/>
        <p:txBody>
          <a:bodyPr/>
          <a:lstStyle/>
          <a:p>
            <a:fld id="{93F87AA1-D264-49C1-BD48-A9EAECB9AD10}" type="slidenum">
              <a:rPr lang="en-CA" smtClean="0"/>
              <a:t>‹#›</a:t>
            </a:fld>
            <a:endParaRPr lang="en-CA"/>
          </a:p>
        </p:txBody>
      </p:sp>
    </p:spTree>
    <p:extLst>
      <p:ext uri="{BB962C8B-B14F-4D97-AF65-F5344CB8AC3E}">
        <p14:creationId xmlns:p14="http://schemas.microsoft.com/office/powerpoint/2010/main" val="244918049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38912" y="6153912"/>
            <a:ext cx="3456432" cy="502920"/>
          </a:xfrm>
          <a:prstGeom prst="rect">
            <a:avLst/>
          </a:prstGeom>
        </p:spPr>
        <p:txBody>
          <a:bodyPr/>
          <a:lstStyle/>
          <a:p>
            <a:fld id="{8EE14D2D-B1AF-4197-82D6-FC1F8BD05681}" type="datetime2">
              <a:rPr lang="en-US" smtClean="0"/>
              <a:pPr/>
              <a:t>Friday, March 1, 2024</a:t>
            </a:fld>
            <a:endParaRPr lang="en-US"/>
          </a:p>
        </p:txBody>
      </p:sp>
      <p:sp>
        <p:nvSpPr>
          <p:cNvPr id="3" name="Footer Placeholder 2"/>
          <p:cNvSpPr>
            <a:spLocks noGrp="1"/>
          </p:cNvSpPr>
          <p:nvPr>
            <p:ph type="ftr" sz="quarter" idx="11"/>
          </p:nvPr>
        </p:nvSpPr>
        <p:spPr/>
        <p:txBody>
          <a:bodyPr/>
          <a:lstStyle/>
          <a:p>
            <a:r>
              <a:rPr lang="en-US"/>
              <a:t>Sample Footer Text</a:t>
            </a:r>
          </a:p>
        </p:txBody>
      </p:sp>
      <p:sp>
        <p:nvSpPr>
          <p:cNvPr id="4" name="Slide Number Placeholder 3"/>
          <p:cNvSpPr>
            <a:spLocks noGrp="1"/>
          </p:cNvSpPr>
          <p:nvPr>
            <p:ph type="sldNum" sz="quarter" idx="12"/>
          </p:nvPr>
        </p:nvSpPr>
        <p:spPr/>
        <p:txBody>
          <a:bodyPr/>
          <a:lstStyle/>
          <a:p>
            <a:fld id="{0D309695-DEC3-40DA-9DF5-330280C9D0E8}" type="slidenum">
              <a:rPr lang="en-US" smtClean="0"/>
              <a:pPr/>
              <a:t>‹#›</a:t>
            </a:fld>
            <a:endParaRPr lang="en-US"/>
          </a:p>
        </p:txBody>
      </p:sp>
    </p:spTree>
    <p:extLst>
      <p:ext uri="{BB962C8B-B14F-4D97-AF65-F5344CB8AC3E}">
        <p14:creationId xmlns:p14="http://schemas.microsoft.com/office/powerpoint/2010/main" val="408864588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48056" y="388800"/>
            <a:ext cx="3447288" cy="1069848"/>
          </a:xfrm>
        </p:spPr>
        <p:txBody>
          <a:bodyPr wrap="square" anchor="t">
            <a:normAutofit/>
          </a:bodyPr>
          <a:lstStyle>
            <a:lvl1pPr>
              <a:defRPr sz="2800"/>
            </a:lvl1pPr>
          </a:lstStyle>
          <a:p>
            <a:r>
              <a:rPr lang="en-US"/>
              <a:t>Click to edit Master title style</a:t>
            </a:r>
            <a:endParaRPr lang="en-US" dirty="0"/>
          </a:p>
        </p:txBody>
      </p:sp>
      <p:sp>
        <p:nvSpPr>
          <p:cNvPr id="3" name="Content Placeholder 2"/>
          <p:cNvSpPr>
            <a:spLocks noGrp="1"/>
          </p:cNvSpPr>
          <p:nvPr>
            <p:ph idx="1"/>
          </p:nvPr>
        </p:nvSpPr>
        <p:spPr>
          <a:xfrm>
            <a:off x="4370832" y="393192"/>
            <a:ext cx="7379208" cy="5559552"/>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48056" y="1733550"/>
            <a:ext cx="3447288" cy="4219194"/>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438912" y="6153912"/>
            <a:ext cx="3456432" cy="502920"/>
          </a:xfrm>
          <a:prstGeom prst="rect">
            <a:avLst/>
          </a:prstGeom>
        </p:spPr>
        <p:txBody>
          <a:bodyPr/>
          <a:lstStyle/>
          <a:p>
            <a:fld id="{98771CEB-9838-4245-91B8-EFBAFE2D8B44}" type="datetime2">
              <a:rPr lang="en-US" smtClean="0"/>
              <a:pPr/>
              <a:t>Friday, March 1, 2024</a:t>
            </a:fld>
            <a:endParaRPr lang="en-US"/>
          </a:p>
        </p:txBody>
      </p:sp>
      <p:sp>
        <p:nvSpPr>
          <p:cNvPr id="6" name="Footer Placeholder 5"/>
          <p:cNvSpPr>
            <a:spLocks noGrp="1"/>
          </p:cNvSpPr>
          <p:nvPr>
            <p:ph type="ftr" sz="quarter" idx="11"/>
          </p:nvPr>
        </p:nvSpPr>
        <p:spPr/>
        <p:txBody>
          <a:bodyPr/>
          <a:lstStyle/>
          <a:p>
            <a:r>
              <a:rPr lang="en-US"/>
              <a:t>Sample Footer Text</a:t>
            </a:r>
          </a:p>
        </p:txBody>
      </p:sp>
      <p:sp>
        <p:nvSpPr>
          <p:cNvPr id="7" name="Slide Number Placeholder 6"/>
          <p:cNvSpPr>
            <a:spLocks noGrp="1"/>
          </p:cNvSpPr>
          <p:nvPr>
            <p:ph type="sldNum" sz="quarter" idx="12"/>
          </p:nvPr>
        </p:nvSpPr>
        <p:spPr/>
        <p:txBody>
          <a:bodyPr/>
          <a:lstStyle/>
          <a:p>
            <a:fld id="{0D309695-DEC3-40DA-9DF5-330280C9D0E8}" type="slidenum">
              <a:rPr lang="en-US" smtClean="0"/>
              <a:pPr/>
              <a:t>‹#›</a:t>
            </a:fld>
            <a:endParaRPr lang="en-US"/>
          </a:p>
        </p:txBody>
      </p:sp>
    </p:spTree>
    <p:extLst>
      <p:ext uri="{BB962C8B-B14F-4D97-AF65-F5344CB8AC3E}">
        <p14:creationId xmlns:p14="http://schemas.microsoft.com/office/powerpoint/2010/main" val="31391563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48056" y="388800"/>
            <a:ext cx="3447288" cy="1069848"/>
          </a:xfrm>
        </p:spPr>
        <p:txBody>
          <a:bodyPr wrap="square" anchor="t">
            <a:normAutofit/>
          </a:bodyPr>
          <a:lstStyle>
            <a:lvl1pPr>
              <a:defRPr sz="2800"/>
            </a:lvl1pPr>
          </a:lstStyle>
          <a:p>
            <a:r>
              <a:rPr lang="en-US"/>
              <a:t>Click to edit Master title style</a:t>
            </a:r>
            <a:endParaRPr lang="en-US" dirty="0"/>
          </a:p>
        </p:txBody>
      </p:sp>
      <p:sp>
        <p:nvSpPr>
          <p:cNvPr id="3" name="Picture Placeholder 2"/>
          <p:cNvSpPr>
            <a:spLocks noGrp="1"/>
          </p:cNvSpPr>
          <p:nvPr>
            <p:ph type="pic" idx="1"/>
          </p:nvPr>
        </p:nvSpPr>
        <p:spPr>
          <a:xfrm>
            <a:off x="4370832" y="441324"/>
            <a:ext cx="7373112" cy="551141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448056" y="1735200"/>
            <a:ext cx="3447288" cy="4214750"/>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438912" y="6153912"/>
            <a:ext cx="3456432" cy="502920"/>
          </a:xfrm>
          <a:prstGeom prst="rect">
            <a:avLst/>
          </a:prstGeom>
        </p:spPr>
        <p:txBody>
          <a:bodyPr/>
          <a:lstStyle/>
          <a:p>
            <a:fld id="{51D3F6BF-A585-41F8-88DF-7E5D069F892A}" type="datetime2">
              <a:rPr lang="en-US" smtClean="0"/>
              <a:pPr/>
              <a:t>Friday, March 1, 2024</a:t>
            </a:fld>
            <a:endParaRPr lang="en-US"/>
          </a:p>
        </p:txBody>
      </p:sp>
      <p:sp>
        <p:nvSpPr>
          <p:cNvPr id="6" name="Footer Placeholder 5"/>
          <p:cNvSpPr>
            <a:spLocks noGrp="1"/>
          </p:cNvSpPr>
          <p:nvPr>
            <p:ph type="ftr" sz="quarter" idx="11"/>
          </p:nvPr>
        </p:nvSpPr>
        <p:spPr/>
        <p:txBody>
          <a:bodyPr/>
          <a:lstStyle/>
          <a:p>
            <a:r>
              <a:rPr lang="en-US"/>
              <a:t>Sample Footer Text</a:t>
            </a:r>
          </a:p>
        </p:txBody>
      </p:sp>
      <p:sp>
        <p:nvSpPr>
          <p:cNvPr id="7" name="Slide Number Placeholder 6"/>
          <p:cNvSpPr>
            <a:spLocks noGrp="1"/>
          </p:cNvSpPr>
          <p:nvPr>
            <p:ph type="sldNum" sz="quarter" idx="12"/>
          </p:nvPr>
        </p:nvSpPr>
        <p:spPr/>
        <p:txBody>
          <a:bodyPr/>
          <a:lstStyle/>
          <a:p>
            <a:fld id="{0D309695-DEC3-40DA-9DF5-330280C9D0E8}" type="slidenum">
              <a:rPr lang="en-US" smtClean="0"/>
              <a:pPr/>
              <a:t>‹#›</a:t>
            </a:fld>
            <a:endParaRPr lang="en-US"/>
          </a:p>
        </p:txBody>
      </p:sp>
    </p:spTree>
    <p:extLst>
      <p:ext uri="{BB962C8B-B14F-4D97-AF65-F5344CB8AC3E}">
        <p14:creationId xmlns:p14="http://schemas.microsoft.com/office/powerpoint/2010/main" val="361867075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448056" y="1956816"/>
            <a:ext cx="11301984" cy="399592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438912" y="6153912"/>
            <a:ext cx="3456432" cy="502920"/>
          </a:xfrm>
          <a:prstGeom prst="rect">
            <a:avLst/>
          </a:prstGeom>
        </p:spPr>
        <p:txBody>
          <a:bodyPr/>
          <a:lstStyle/>
          <a:p>
            <a:fld id="{53CF612A-4CB0-4F57-9A87-F049CECB184D}" type="datetime2">
              <a:rPr lang="en-US" smtClean="0"/>
              <a:pPr/>
              <a:t>Friday, March 1, 2024</a:t>
            </a:fld>
            <a:endParaRPr lang="en-US"/>
          </a:p>
        </p:txBody>
      </p:sp>
      <p:sp>
        <p:nvSpPr>
          <p:cNvPr id="5" name="Footer Placeholder 4"/>
          <p:cNvSpPr>
            <a:spLocks noGrp="1"/>
          </p:cNvSpPr>
          <p:nvPr>
            <p:ph type="ftr" sz="quarter" idx="11"/>
          </p:nvPr>
        </p:nvSpPr>
        <p:spPr/>
        <p:txBody>
          <a:bodyPr/>
          <a:lstStyle/>
          <a:p>
            <a:r>
              <a:rPr lang="en-US"/>
              <a:t>Sample Footer Text</a:t>
            </a:r>
          </a:p>
        </p:txBody>
      </p:sp>
      <p:sp>
        <p:nvSpPr>
          <p:cNvPr id="6" name="Slide Number Placeholder 5"/>
          <p:cNvSpPr>
            <a:spLocks noGrp="1"/>
          </p:cNvSpPr>
          <p:nvPr>
            <p:ph type="sldNum" sz="quarter" idx="12"/>
          </p:nvPr>
        </p:nvSpPr>
        <p:spPr/>
        <p:txBody>
          <a:bodyPr/>
          <a:lstStyle/>
          <a:p>
            <a:fld id="{0D309695-DEC3-40DA-9DF5-330280C9D0E8}" type="slidenum">
              <a:rPr lang="en-US" smtClean="0"/>
              <a:pPr/>
              <a:t>‹#›</a:t>
            </a:fld>
            <a:endParaRPr lang="en-US"/>
          </a:p>
        </p:txBody>
      </p:sp>
    </p:spTree>
    <p:extLst>
      <p:ext uri="{BB962C8B-B14F-4D97-AF65-F5344CB8AC3E}">
        <p14:creationId xmlns:p14="http://schemas.microsoft.com/office/powerpoint/2010/main" val="16888679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232136" y="448056"/>
            <a:ext cx="1581912" cy="550468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38912" y="438912"/>
            <a:ext cx="9436608" cy="55046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438912" y="6153912"/>
            <a:ext cx="3456432" cy="502920"/>
          </a:xfrm>
          <a:prstGeom prst="rect">
            <a:avLst/>
          </a:prstGeom>
        </p:spPr>
        <p:txBody>
          <a:bodyPr/>
          <a:lstStyle/>
          <a:p>
            <a:fld id="{8F397F40-C8F7-4897-A6B8-241042F913A9}" type="datetime2">
              <a:rPr lang="en-US" smtClean="0"/>
              <a:pPr/>
              <a:t>Friday, March 1, 2024</a:t>
            </a:fld>
            <a:endParaRPr lang="en-US"/>
          </a:p>
        </p:txBody>
      </p:sp>
      <p:sp>
        <p:nvSpPr>
          <p:cNvPr id="5" name="Footer Placeholder 4"/>
          <p:cNvSpPr>
            <a:spLocks noGrp="1"/>
          </p:cNvSpPr>
          <p:nvPr>
            <p:ph type="ftr" sz="quarter" idx="11"/>
          </p:nvPr>
        </p:nvSpPr>
        <p:spPr/>
        <p:txBody>
          <a:bodyPr/>
          <a:lstStyle/>
          <a:p>
            <a:r>
              <a:rPr lang="en-US"/>
              <a:t>Sample Footer Text</a:t>
            </a:r>
          </a:p>
        </p:txBody>
      </p:sp>
      <p:sp>
        <p:nvSpPr>
          <p:cNvPr id="6" name="Slide Number Placeholder 5"/>
          <p:cNvSpPr>
            <a:spLocks noGrp="1"/>
          </p:cNvSpPr>
          <p:nvPr>
            <p:ph type="sldNum" sz="quarter" idx="12"/>
          </p:nvPr>
        </p:nvSpPr>
        <p:spPr/>
        <p:txBody>
          <a:bodyPr/>
          <a:lstStyle/>
          <a:p>
            <a:fld id="{0D309695-DEC3-40DA-9DF5-330280C9D0E8}" type="slidenum">
              <a:rPr lang="en-US" smtClean="0"/>
              <a:pPr/>
              <a:t>‹#›</a:t>
            </a:fld>
            <a:endParaRPr lang="en-US"/>
          </a:p>
        </p:txBody>
      </p:sp>
    </p:spTree>
    <p:extLst>
      <p:ext uri="{BB962C8B-B14F-4D97-AF65-F5344CB8AC3E}">
        <p14:creationId xmlns:p14="http://schemas.microsoft.com/office/powerpoint/2010/main" val="284978917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7534D4-D0C6-A9C9-4C03-EEAFAA86574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D927C2E8-A88E-6486-DDA8-C0CF169C055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CB107E0E-551E-199B-19C5-E39FCA00C066}"/>
              </a:ext>
            </a:extLst>
          </p:cNvPr>
          <p:cNvSpPr>
            <a:spLocks noGrp="1"/>
          </p:cNvSpPr>
          <p:nvPr>
            <p:ph type="dt" sz="half" idx="10"/>
          </p:nvPr>
        </p:nvSpPr>
        <p:spPr/>
        <p:txBody>
          <a:bodyPr/>
          <a:lstStyle/>
          <a:p>
            <a:fld id="{A6408B39-18B5-436D-AF38-1229475314A0}" type="datetimeFigureOut">
              <a:rPr lang="en-CA" smtClean="0"/>
              <a:pPr/>
              <a:t>2024-03-01</a:t>
            </a:fld>
            <a:endParaRPr lang="en-CA"/>
          </a:p>
        </p:txBody>
      </p:sp>
      <p:sp>
        <p:nvSpPr>
          <p:cNvPr id="5" name="Footer Placeholder 4">
            <a:extLst>
              <a:ext uri="{FF2B5EF4-FFF2-40B4-BE49-F238E27FC236}">
                <a16:creationId xmlns:a16="http://schemas.microsoft.com/office/drawing/2014/main" id="{7698E7BA-AA5C-88AE-CD33-9D3BF5591FC8}"/>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193E71DD-FCF8-B13F-C169-60E61D4CBD1C}"/>
              </a:ext>
            </a:extLst>
          </p:cNvPr>
          <p:cNvSpPr>
            <a:spLocks noGrp="1"/>
          </p:cNvSpPr>
          <p:nvPr>
            <p:ph type="sldNum" sz="quarter" idx="12"/>
          </p:nvPr>
        </p:nvSpPr>
        <p:spPr/>
        <p:txBody>
          <a:bodyPr/>
          <a:lstStyle/>
          <a:p>
            <a:fld id="{456DFC97-C3FA-4CDA-A141-DBEEA3D5757B}" type="slidenum">
              <a:rPr lang="en-CA" smtClean="0"/>
              <a:pPr/>
              <a:t>‹#›</a:t>
            </a:fld>
            <a:endParaRPr lang="en-CA"/>
          </a:p>
        </p:txBody>
      </p:sp>
    </p:spTree>
    <p:extLst>
      <p:ext uri="{BB962C8B-B14F-4D97-AF65-F5344CB8AC3E}">
        <p14:creationId xmlns:p14="http://schemas.microsoft.com/office/powerpoint/2010/main" val="214409358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840D51-FD5A-8692-32AB-4D221D2398D3}"/>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9A6D215C-F9C4-9489-098B-0659A59A7BB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12338CF2-8C77-4A2C-70F6-E39773586076}"/>
              </a:ext>
            </a:extLst>
          </p:cNvPr>
          <p:cNvSpPr>
            <a:spLocks noGrp="1"/>
          </p:cNvSpPr>
          <p:nvPr>
            <p:ph type="dt" sz="half" idx="10"/>
          </p:nvPr>
        </p:nvSpPr>
        <p:spPr/>
        <p:txBody>
          <a:bodyPr/>
          <a:lstStyle/>
          <a:p>
            <a:fld id="{A6408B39-18B5-436D-AF38-1229475314A0}" type="datetimeFigureOut">
              <a:rPr lang="en-CA" smtClean="0"/>
              <a:pPr/>
              <a:t>2024-03-01</a:t>
            </a:fld>
            <a:endParaRPr lang="en-CA"/>
          </a:p>
        </p:txBody>
      </p:sp>
      <p:sp>
        <p:nvSpPr>
          <p:cNvPr id="5" name="Footer Placeholder 4">
            <a:extLst>
              <a:ext uri="{FF2B5EF4-FFF2-40B4-BE49-F238E27FC236}">
                <a16:creationId xmlns:a16="http://schemas.microsoft.com/office/drawing/2014/main" id="{46E8B233-31B7-D5BC-013C-A4DDEA2E51A5}"/>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B54313EC-C1E4-CD22-0C94-C93596188559}"/>
              </a:ext>
            </a:extLst>
          </p:cNvPr>
          <p:cNvSpPr>
            <a:spLocks noGrp="1"/>
          </p:cNvSpPr>
          <p:nvPr>
            <p:ph type="sldNum" sz="quarter" idx="12"/>
          </p:nvPr>
        </p:nvSpPr>
        <p:spPr/>
        <p:txBody>
          <a:bodyPr/>
          <a:lstStyle/>
          <a:p>
            <a:fld id="{456DFC97-C3FA-4CDA-A141-DBEEA3D5757B}" type="slidenum">
              <a:rPr lang="en-CA" smtClean="0"/>
              <a:pPr/>
              <a:t>‹#›</a:t>
            </a:fld>
            <a:endParaRPr lang="en-CA"/>
          </a:p>
        </p:txBody>
      </p:sp>
    </p:spTree>
    <p:extLst>
      <p:ext uri="{BB962C8B-B14F-4D97-AF65-F5344CB8AC3E}">
        <p14:creationId xmlns:p14="http://schemas.microsoft.com/office/powerpoint/2010/main" val="118135761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A5025-326D-7BC9-7EA1-78E11609B9C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7EFC4951-6B80-4F7E-E6CC-BEB82720912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7B63DA9-7A38-6E34-966C-5E1362288CD4}"/>
              </a:ext>
            </a:extLst>
          </p:cNvPr>
          <p:cNvSpPr>
            <a:spLocks noGrp="1"/>
          </p:cNvSpPr>
          <p:nvPr>
            <p:ph type="dt" sz="half" idx="10"/>
          </p:nvPr>
        </p:nvSpPr>
        <p:spPr/>
        <p:txBody>
          <a:bodyPr/>
          <a:lstStyle/>
          <a:p>
            <a:fld id="{A6408B39-18B5-436D-AF38-1229475314A0}" type="datetimeFigureOut">
              <a:rPr lang="en-CA" smtClean="0"/>
              <a:pPr/>
              <a:t>2024-03-01</a:t>
            </a:fld>
            <a:endParaRPr lang="en-CA"/>
          </a:p>
        </p:txBody>
      </p:sp>
      <p:sp>
        <p:nvSpPr>
          <p:cNvPr id="5" name="Footer Placeholder 4">
            <a:extLst>
              <a:ext uri="{FF2B5EF4-FFF2-40B4-BE49-F238E27FC236}">
                <a16:creationId xmlns:a16="http://schemas.microsoft.com/office/drawing/2014/main" id="{48AD61DB-0348-2F84-8F63-D42AD1725EFF}"/>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80026794-E843-C38B-0B8A-7C983AF334C8}"/>
              </a:ext>
            </a:extLst>
          </p:cNvPr>
          <p:cNvSpPr>
            <a:spLocks noGrp="1"/>
          </p:cNvSpPr>
          <p:nvPr>
            <p:ph type="sldNum" sz="quarter" idx="12"/>
          </p:nvPr>
        </p:nvSpPr>
        <p:spPr/>
        <p:txBody>
          <a:bodyPr/>
          <a:lstStyle/>
          <a:p>
            <a:fld id="{456DFC97-C3FA-4CDA-A141-DBEEA3D5757B}" type="slidenum">
              <a:rPr lang="en-CA" smtClean="0"/>
              <a:pPr/>
              <a:t>‹#›</a:t>
            </a:fld>
            <a:endParaRPr lang="en-CA"/>
          </a:p>
        </p:txBody>
      </p:sp>
    </p:spTree>
    <p:extLst>
      <p:ext uri="{BB962C8B-B14F-4D97-AF65-F5344CB8AC3E}">
        <p14:creationId xmlns:p14="http://schemas.microsoft.com/office/powerpoint/2010/main" val="188842682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93B5F4-9214-E8E4-0651-F4AA7F00E3E3}"/>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30D6BD2D-D8D3-A3F1-5163-20CBEE0B619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C618E641-B80F-EACF-B39A-8135B040D3B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80A7FD61-6E50-F904-C32F-C24DBADEB1BD}"/>
              </a:ext>
            </a:extLst>
          </p:cNvPr>
          <p:cNvSpPr>
            <a:spLocks noGrp="1"/>
          </p:cNvSpPr>
          <p:nvPr>
            <p:ph type="dt" sz="half" idx="10"/>
          </p:nvPr>
        </p:nvSpPr>
        <p:spPr/>
        <p:txBody>
          <a:bodyPr/>
          <a:lstStyle/>
          <a:p>
            <a:fld id="{A6408B39-18B5-436D-AF38-1229475314A0}" type="datetimeFigureOut">
              <a:rPr lang="en-CA" smtClean="0"/>
              <a:pPr/>
              <a:t>2024-03-01</a:t>
            </a:fld>
            <a:endParaRPr lang="en-CA"/>
          </a:p>
        </p:txBody>
      </p:sp>
      <p:sp>
        <p:nvSpPr>
          <p:cNvPr id="6" name="Footer Placeholder 5">
            <a:extLst>
              <a:ext uri="{FF2B5EF4-FFF2-40B4-BE49-F238E27FC236}">
                <a16:creationId xmlns:a16="http://schemas.microsoft.com/office/drawing/2014/main" id="{C23F93EC-65DC-59C5-61BA-401816BEAFE4}"/>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C3844CF6-371A-C621-A089-3356AD56C1EC}"/>
              </a:ext>
            </a:extLst>
          </p:cNvPr>
          <p:cNvSpPr>
            <a:spLocks noGrp="1"/>
          </p:cNvSpPr>
          <p:nvPr>
            <p:ph type="sldNum" sz="quarter" idx="12"/>
          </p:nvPr>
        </p:nvSpPr>
        <p:spPr/>
        <p:txBody>
          <a:bodyPr/>
          <a:lstStyle/>
          <a:p>
            <a:fld id="{456DFC97-C3FA-4CDA-A141-DBEEA3D5757B}" type="slidenum">
              <a:rPr lang="en-CA" smtClean="0"/>
              <a:pPr/>
              <a:t>‹#›</a:t>
            </a:fld>
            <a:endParaRPr lang="en-CA"/>
          </a:p>
        </p:txBody>
      </p:sp>
    </p:spTree>
    <p:extLst>
      <p:ext uri="{BB962C8B-B14F-4D97-AF65-F5344CB8AC3E}">
        <p14:creationId xmlns:p14="http://schemas.microsoft.com/office/powerpoint/2010/main" val="256424817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7DA1D6-00DD-2866-F529-23744EA6C10A}"/>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45582B77-20FF-8FB5-4C0B-B70A6B2923E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892DA99-7AEC-6438-B182-AC3B3F31E1B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926C114E-7D82-2F61-2B2B-80987674F83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FAC863F-32FE-8D73-C9FE-FA5A4FD281D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D807F904-2140-7D4D-F5FF-B21B208D636D}"/>
              </a:ext>
            </a:extLst>
          </p:cNvPr>
          <p:cNvSpPr>
            <a:spLocks noGrp="1"/>
          </p:cNvSpPr>
          <p:nvPr>
            <p:ph type="dt" sz="half" idx="10"/>
          </p:nvPr>
        </p:nvSpPr>
        <p:spPr/>
        <p:txBody>
          <a:bodyPr/>
          <a:lstStyle/>
          <a:p>
            <a:fld id="{A6408B39-18B5-436D-AF38-1229475314A0}" type="datetimeFigureOut">
              <a:rPr lang="en-CA" smtClean="0"/>
              <a:pPr/>
              <a:t>2024-03-01</a:t>
            </a:fld>
            <a:endParaRPr lang="en-CA"/>
          </a:p>
        </p:txBody>
      </p:sp>
      <p:sp>
        <p:nvSpPr>
          <p:cNvPr id="8" name="Footer Placeholder 7">
            <a:extLst>
              <a:ext uri="{FF2B5EF4-FFF2-40B4-BE49-F238E27FC236}">
                <a16:creationId xmlns:a16="http://schemas.microsoft.com/office/drawing/2014/main" id="{858891F5-04ED-01D4-BDAD-8F93F40517EE}"/>
              </a:ext>
            </a:extLst>
          </p:cNvPr>
          <p:cNvSpPr>
            <a:spLocks noGrp="1"/>
          </p:cNvSpPr>
          <p:nvPr>
            <p:ph type="ftr" sz="quarter" idx="11"/>
          </p:nvPr>
        </p:nvSpPr>
        <p:spPr/>
        <p:txBody>
          <a:bodyPr/>
          <a:lstStyle/>
          <a:p>
            <a:endParaRPr lang="en-CA"/>
          </a:p>
        </p:txBody>
      </p:sp>
      <p:sp>
        <p:nvSpPr>
          <p:cNvPr id="9" name="Slide Number Placeholder 8">
            <a:extLst>
              <a:ext uri="{FF2B5EF4-FFF2-40B4-BE49-F238E27FC236}">
                <a16:creationId xmlns:a16="http://schemas.microsoft.com/office/drawing/2014/main" id="{6E3CA601-5BEC-6CC4-4CDD-0DF7D3626DCB}"/>
              </a:ext>
            </a:extLst>
          </p:cNvPr>
          <p:cNvSpPr>
            <a:spLocks noGrp="1"/>
          </p:cNvSpPr>
          <p:nvPr>
            <p:ph type="sldNum" sz="quarter" idx="12"/>
          </p:nvPr>
        </p:nvSpPr>
        <p:spPr/>
        <p:txBody>
          <a:bodyPr/>
          <a:lstStyle/>
          <a:p>
            <a:fld id="{456DFC97-C3FA-4CDA-A141-DBEEA3D5757B}" type="slidenum">
              <a:rPr lang="en-CA" smtClean="0"/>
              <a:pPr/>
              <a:t>‹#›</a:t>
            </a:fld>
            <a:endParaRPr lang="en-CA"/>
          </a:p>
        </p:txBody>
      </p:sp>
    </p:spTree>
    <p:extLst>
      <p:ext uri="{BB962C8B-B14F-4D97-AF65-F5344CB8AC3E}">
        <p14:creationId xmlns:p14="http://schemas.microsoft.com/office/powerpoint/2010/main" val="26009410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AA5EB4-B912-DDE9-BBD7-236397916433}"/>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39BBE200-71F2-4632-0113-0C921EFA57D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3007B34-1112-8BB8-F34A-A63A370C485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728BF904-9623-AC63-A781-CEDA2BE7676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C768D4C-3A52-F7BD-9D88-111CFC3778C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3B9CB514-A69D-0099-CF55-BEAE08BDA1D6}"/>
              </a:ext>
            </a:extLst>
          </p:cNvPr>
          <p:cNvSpPr>
            <a:spLocks noGrp="1"/>
          </p:cNvSpPr>
          <p:nvPr>
            <p:ph type="dt" sz="half" idx="10"/>
          </p:nvPr>
        </p:nvSpPr>
        <p:spPr/>
        <p:txBody>
          <a:bodyPr/>
          <a:lstStyle/>
          <a:p>
            <a:fld id="{B27CABAD-C87F-4AFD-AFEA-5582046F7B76}" type="datetimeFigureOut">
              <a:rPr lang="en-CA" smtClean="0"/>
              <a:t>2024-03-01</a:t>
            </a:fld>
            <a:endParaRPr lang="en-CA"/>
          </a:p>
        </p:txBody>
      </p:sp>
      <p:sp>
        <p:nvSpPr>
          <p:cNvPr id="8" name="Footer Placeholder 7">
            <a:extLst>
              <a:ext uri="{FF2B5EF4-FFF2-40B4-BE49-F238E27FC236}">
                <a16:creationId xmlns:a16="http://schemas.microsoft.com/office/drawing/2014/main" id="{0D4E2B53-33B2-8C50-468E-1C0BF6785528}"/>
              </a:ext>
            </a:extLst>
          </p:cNvPr>
          <p:cNvSpPr>
            <a:spLocks noGrp="1"/>
          </p:cNvSpPr>
          <p:nvPr>
            <p:ph type="ftr" sz="quarter" idx="11"/>
          </p:nvPr>
        </p:nvSpPr>
        <p:spPr/>
        <p:txBody>
          <a:bodyPr/>
          <a:lstStyle/>
          <a:p>
            <a:endParaRPr lang="en-CA"/>
          </a:p>
        </p:txBody>
      </p:sp>
      <p:sp>
        <p:nvSpPr>
          <p:cNvPr id="9" name="Slide Number Placeholder 8">
            <a:extLst>
              <a:ext uri="{FF2B5EF4-FFF2-40B4-BE49-F238E27FC236}">
                <a16:creationId xmlns:a16="http://schemas.microsoft.com/office/drawing/2014/main" id="{354029B9-A325-5A65-2FD8-CB57A0036260}"/>
              </a:ext>
            </a:extLst>
          </p:cNvPr>
          <p:cNvSpPr>
            <a:spLocks noGrp="1"/>
          </p:cNvSpPr>
          <p:nvPr>
            <p:ph type="sldNum" sz="quarter" idx="12"/>
          </p:nvPr>
        </p:nvSpPr>
        <p:spPr/>
        <p:txBody>
          <a:bodyPr/>
          <a:lstStyle/>
          <a:p>
            <a:fld id="{93F87AA1-D264-49C1-BD48-A9EAECB9AD10}" type="slidenum">
              <a:rPr lang="en-CA" smtClean="0"/>
              <a:t>‹#›</a:t>
            </a:fld>
            <a:endParaRPr lang="en-CA"/>
          </a:p>
        </p:txBody>
      </p:sp>
    </p:spTree>
    <p:extLst>
      <p:ext uri="{BB962C8B-B14F-4D97-AF65-F5344CB8AC3E}">
        <p14:creationId xmlns:p14="http://schemas.microsoft.com/office/powerpoint/2010/main" val="132305530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D07C0F-6EF0-290A-79D3-9849C6C88285}"/>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B568B281-6C13-9ED1-7CD3-44F1F86CD03A}"/>
              </a:ext>
            </a:extLst>
          </p:cNvPr>
          <p:cNvSpPr>
            <a:spLocks noGrp="1"/>
          </p:cNvSpPr>
          <p:nvPr>
            <p:ph type="dt" sz="half" idx="10"/>
          </p:nvPr>
        </p:nvSpPr>
        <p:spPr/>
        <p:txBody>
          <a:bodyPr/>
          <a:lstStyle/>
          <a:p>
            <a:fld id="{A6408B39-18B5-436D-AF38-1229475314A0}" type="datetimeFigureOut">
              <a:rPr lang="en-CA" smtClean="0"/>
              <a:pPr/>
              <a:t>2024-03-01</a:t>
            </a:fld>
            <a:endParaRPr lang="en-CA"/>
          </a:p>
        </p:txBody>
      </p:sp>
      <p:sp>
        <p:nvSpPr>
          <p:cNvPr id="4" name="Footer Placeholder 3">
            <a:extLst>
              <a:ext uri="{FF2B5EF4-FFF2-40B4-BE49-F238E27FC236}">
                <a16:creationId xmlns:a16="http://schemas.microsoft.com/office/drawing/2014/main" id="{4B4416CC-6F47-90E5-F71A-B169AC4ECE29}"/>
              </a:ext>
            </a:extLst>
          </p:cNvPr>
          <p:cNvSpPr>
            <a:spLocks noGrp="1"/>
          </p:cNvSpPr>
          <p:nvPr>
            <p:ph type="ftr" sz="quarter" idx="11"/>
          </p:nvPr>
        </p:nvSpPr>
        <p:spPr/>
        <p:txBody>
          <a:bodyPr/>
          <a:lstStyle/>
          <a:p>
            <a:endParaRPr lang="en-CA"/>
          </a:p>
        </p:txBody>
      </p:sp>
      <p:sp>
        <p:nvSpPr>
          <p:cNvPr id="5" name="Slide Number Placeholder 4">
            <a:extLst>
              <a:ext uri="{FF2B5EF4-FFF2-40B4-BE49-F238E27FC236}">
                <a16:creationId xmlns:a16="http://schemas.microsoft.com/office/drawing/2014/main" id="{F8446431-CE67-50F8-C702-6D097B1E8E51}"/>
              </a:ext>
            </a:extLst>
          </p:cNvPr>
          <p:cNvSpPr>
            <a:spLocks noGrp="1"/>
          </p:cNvSpPr>
          <p:nvPr>
            <p:ph type="sldNum" sz="quarter" idx="12"/>
          </p:nvPr>
        </p:nvSpPr>
        <p:spPr/>
        <p:txBody>
          <a:bodyPr/>
          <a:lstStyle/>
          <a:p>
            <a:fld id="{456DFC97-C3FA-4CDA-A141-DBEEA3D5757B}" type="slidenum">
              <a:rPr lang="en-CA" smtClean="0"/>
              <a:pPr/>
              <a:t>‹#›</a:t>
            </a:fld>
            <a:endParaRPr lang="en-CA"/>
          </a:p>
        </p:txBody>
      </p:sp>
    </p:spTree>
    <p:extLst>
      <p:ext uri="{BB962C8B-B14F-4D97-AF65-F5344CB8AC3E}">
        <p14:creationId xmlns:p14="http://schemas.microsoft.com/office/powerpoint/2010/main" val="247295692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0F7A06B-7562-36E2-07A7-4C8A1060C6D7}"/>
              </a:ext>
            </a:extLst>
          </p:cNvPr>
          <p:cNvSpPr>
            <a:spLocks noGrp="1"/>
          </p:cNvSpPr>
          <p:nvPr>
            <p:ph type="dt" sz="half" idx="10"/>
          </p:nvPr>
        </p:nvSpPr>
        <p:spPr/>
        <p:txBody>
          <a:bodyPr/>
          <a:lstStyle/>
          <a:p>
            <a:fld id="{A6408B39-18B5-436D-AF38-1229475314A0}" type="datetimeFigureOut">
              <a:rPr lang="en-CA" smtClean="0"/>
              <a:pPr/>
              <a:t>2024-03-01</a:t>
            </a:fld>
            <a:endParaRPr lang="en-CA"/>
          </a:p>
        </p:txBody>
      </p:sp>
      <p:sp>
        <p:nvSpPr>
          <p:cNvPr id="3" name="Footer Placeholder 2">
            <a:extLst>
              <a:ext uri="{FF2B5EF4-FFF2-40B4-BE49-F238E27FC236}">
                <a16:creationId xmlns:a16="http://schemas.microsoft.com/office/drawing/2014/main" id="{B0EDFD87-DF4B-DFBA-59DB-D560C460CFEF}"/>
              </a:ext>
            </a:extLst>
          </p:cNvPr>
          <p:cNvSpPr>
            <a:spLocks noGrp="1"/>
          </p:cNvSpPr>
          <p:nvPr>
            <p:ph type="ftr" sz="quarter" idx="11"/>
          </p:nvPr>
        </p:nvSpPr>
        <p:spPr/>
        <p:txBody>
          <a:bodyPr/>
          <a:lstStyle/>
          <a:p>
            <a:endParaRPr lang="en-CA"/>
          </a:p>
        </p:txBody>
      </p:sp>
      <p:sp>
        <p:nvSpPr>
          <p:cNvPr id="4" name="Slide Number Placeholder 3">
            <a:extLst>
              <a:ext uri="{FF2B5EF4-FFF2-40B4-BE49-F238E27FC236}">
                <a16:creationId xmlns:a16="http://schemas.microsoft.com/office/drawing/2014/main" id="{7136D405-3603-8BFF-D692-4AE50D281826}"/>
              </a:ext>
            </a:extLst>
          </p:cNvPr>
          <p:cNvSpPr>
            <a:spLocks noGrp="1"/>
          </p:cNvSpPr>
          <p:nvPr>
            <p:ph type="sldNum" sz="quarter" idx="12"/>
          </p:nvPr>
        </p:nvSpPr>
        <p:spPr/>
        <p:txBody>
          <a:bodyPr/>
          <a:lstStyle/>
          <a:p>
            <a:fld id="{456DFC97-C3FA-4CDA-A141-DBEEA3D5757B}" type="slidenum">
              <a:rPr lang="en-CA" smtClean="0"/>
              <a:pPr/>
              <a:t>‹#›</a:t>
            </a:fld>
            <a:endParaRPr lang="en-CA"/>
          </a:p>
        </p:txBody>
      </p:sp>
    </p:spTree>
    <p:extLst>
      <p:ext uri="{BB962C8B-B14F-4D97-AF65-F5344CB8AC3E}">
        <p14:creationId xmlns:p14="http://schemas.microsoft.com/office/powerpoint/2010/main" val="10425153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023633-E89F-F7E7-8160-E9A93363482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E78D1AEB-2228-27CB-8DE5-70EE8673F91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78D684B1-E1B2-6571-15E7-4F8BC3A9F1F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EAC2B0E-7710-78B9-E7E9-0FD565ADD61A}"/>
              </a:ext>
            </a:extLst>
          </p:cNvPr>
          <p:cNvSpPr>
            <a:spLocks noGrp="1"/>
          </p:cNvSpPr>
          <p:nvPr>
            <p:ph type="dt" sz="half" idx="10"/>
          </p:nvPr>
        </p:nvSpPr>
        <p:spPr/>
        <p:txBody>
          <a:bodyPr/>
          <a:lstStyle/>
          <a:p>
            <a:fld id="{A6408B39-18B5-436D-AF38-1229475314A0}" type="datetimeFigureOut">
              <a:rPr lang="en-CA" smtClean="0"/>
              <a:pPr/>
              <a:t>2024-03-01</a:t>
            </a:fld>
            <a:endParaRPr lang="en-CA"/>
          </a:p>
        </p:txBody>
      </p:sp>
      <p:sp>
        <p:nvSpPr>
          <p:cNvPr id="6" name="Footer Placeholder 5">
            <a:extLst>
              <a:ext uri="{FF2B5EF4-FFF2-40B4-BE49-F238E27FC236}">
                <a16:creationId xmlns:a16="http://schemas.microsoft.com/office/drawing/2014/main" id="{5095FA71-01DE-3F31-8599-89A0753A8B7E}"/>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C8370E03-6075-93AB-8EE0-84962D271C7C}"/>
              </a:ext>
            </a:extLst>
          </p:cNvPr>
          <p:cNvSpPr>
            <a:spLocks noGrp="1"/>
          </p:cNvSpPr>
          <p:nvPr>
            <p:ph type="sldNum" sz="quarter" idx="12"/>
          </p:nvPr>
        </p:nvSpPr>
        <p:spPr/>
        <p:txBody>
          <a:bodyPr/>
          <a:lstStyle/>
          <a:p>
            <a:fld id="{456DFC97-C3FA-4CDA-A141-DBEEA3D5757B}" type="slidenum">
              <a:rPr lang="en-CA" smtClean="0"/>
              <a:pPr/>
              <a:t>‹#›</a:t>
            </a:fld>
            <a:endParaRPr lang="en-CA"/>
          </a:p>
        </p:txBody>
      </p:sp>
    </p:spTree>
    <p:extLst>
      <p:ext uri="{BB962C8B-B14F-4D97-AF65-F5344CB8AC3E}">
        <p14:creationId xmlns:p14="http://schemas.microsoft.com/office/powerpoint/2010/main" val="269324443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8C5E38-34E2-1AC3-02E6-8D48B8E06FD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3139D453-50CA-1F8F-AF82-F8DA2D9731F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a:extLst>
              <a:ext uri="{FF2B5EF4-FFF2-40B4-BE49-F238E27FC236}">
                <a16:creationId xmlns:a16="http://schemas.microsoft.com/office/drawing/2014/main" id="{F3B440DA-658C-99C5-1EF7-BD22FF10641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EE58C3A-247F-A713-2EBE-C0C052AA776B}"/>
              </a:ext>
            </a:extLst>
          </p:cNvPr>
          <p:cNvSpPr>
            <a:spLocks noGrp="1"/>
          </p:cNvSpPr>
          <p:nvPr>
            <p:ph type="dt" sz="half" idx="10"/>
          </p:nvPr>
        </p:nvSpPr>
        <p:spPr/>
        <p:txBody>
          <a:bodyPr/>
          <a:lstStyle/>
          <a:p>
            <a:fld id="{A6408B39-18B5-436D-AF38-1229475314A0}" type="datetimeFigureOut">
              <a:rPr lang="en-CA" smtClean="0"/>
              <a:pPr/>
              <a:t>2024-03-01</a:t>
            </a:fld>
            <a:endParaRPr lang="en-CA"/>
          </a:p>
        </p:txBody>
      </p:sp>
      <p:sp>
        <p:nvSpPr>
          <p:cNvPr id="6" name="Footer Placeholder 5">
            <a:extLst>
              <a:ext uri="{FF2B5EF4-FFF2-40B4-BE49-F238E27FC236}">
                <a16:creationId xmlns:a16="http://schemas.microsoft.com/office/drawing/2014/main" id="{797CD5F3-29C2-FD0C-C6DD-CC3FFB68EFC6}"/>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8D2768A9-F686-A3A1-1F4E-30BD83396C94}"/>
              </a:ext>
            </a:extLst>
          </p:cNvPr>
          <p:cNvSpPr>
            <a:spLocks noGrp="1"/>
          </p:cNvSpPr>
          <p:nvPr>
            <p:ph type="sldNum" sz="quarter" idx="12"/>
          </p:nvPr>
        </p:nvSpPr>
        <p:spPr/>
        <p:txBody>
          <a:bodyPr/>
          <a:lstStyle/>
          <a:p>
            <a:fld id="{456DFC97-C3FA-4CDA-A141-DBEEA3D5757B}" type="slidenum">
              <a:rPr lang="en-CA" smtClean="0"/>
              <a:pPr/>
              <a:t>‹#›</a:t>
            </a:fld>
            <a:endParaRPr lang="en-CA"/>
          </a:p>
        </p:txBody>
      </p:sp>
    </p:spTree>
    <p:extLst>
      <p:ext uri="{BB962C8B-B14F-4D97-AF65-F5344CB8AC3E}">
        <p14:creationId xmlns:p14="http://schemas.microsoft.com/office/powerpoint/2010/main" val="211426115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1E7F6F-5858-97A5-5DED-A0CBDB413AE6}"/>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4CF39779-0976-329F-C5C7-5E99E55B5AA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E71DADF3-117A-DB0A-3F85-66A828FC6BE8}"/>
              </a:ext>
            </a:extLst>
          </p:cNvPr>
          <p:cNvSpPr>
            <a:spLocks noGrp="1"/>
          </p:cNvSpPr>
          <p:nvPr>
            <p:ph type="dt" sz="half" idx="10"/>
          </p:nvPr>
        </p:nvSpPr>
        <p:spPr/>
        <p:txBody>
          <a:bodyPr/>
          <a:lstStyle/>
          <a:p>
            <a:fld id="{A6408B39-18B5-436D-AF38-1229475314A0}" type="datetimeFigureOut">
              <a:rPr lang="en-CA" smtClean="0"/>
              <a:pPr/>
              <a:t>2024-03-01</a:t>
            </a:fld>
            <a:endParaRPr lang="en-CA"/>
          </a:p>
        </p:txBody>
      </p:sp>
      <p:sp>
        <p:nvSpPr>
          <p:cNvPr id="5" name="Footer Placeholder 4">
            <a:extLst>
              <a:ext uri="{FF2B5EF4-FFF2-40B4-BE49-F238E27FC236}">
                <a16:creationId xmlns:a16="http://schemas.microsoft.com/office/drawing/2014/main" id="{0A20D6A1-2156-CE8B-65B3-8543D442645C}"/>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E3C17044-FB2B-A341-8B9B-07725AC2D273}"/>
              </a:ext>
            </a:extLst>
          </p:cNvPr>
          <p:cNvSpPr>
            <a:spLocks noGrp="1"/>
          </p:cNvSpPr>
          <p:nvPr>
            <p:ph type="sldNum" sz="quarter" idx="12"/>
          </p:nvPr>
        </p:nvSpPr>
        <p:spPr/>
        <p:txBody>
          <a:bodyPr/>
          <a:lstStyle/>
          <a:p>
            <a:fld id="{456DFC97-C3FA-4CDA-A141-DBEEA3D5757B}" type="slidenum">
              <a:rPr lang="en-CA" smtClean="0"/>
              <a:pPr/>
              <a:t>‹#›</a:t>
            </a:fld>
            <a:endParaRPr lang="en-CA"/>
          </a:p>
        </p:txBody>
      </p:sp>
    </p:spTree>
    <p:extLst>
      <p:ext uri="{BB962C8B-B14F-4D97-AF65-F5344CB8AC3E}">
        <p14:creationId xmlns:p14="http://schemas.microsoft.com/office/powerpoint/2010/main" val="40493322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C82EBBB-621F-18D6-3D0E-CEDEDF19D6D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67805CC9-255F-320C-5D1D-666B477D313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64A68AF7-FA2E-DB70-74EB-412E3F32D604}"/>
              </a:ext>
            </a:extLst>
          </p:cNvPr>
          <p:cNvSpPr>
            <a:spLocks noGrp="1"/>
          </p:cNvSpPr>
          <p:nvPr>
            <p:ph type="dt" sz="half" idx="10"/>
          </p:nvPr>
        </p:nvSpPr>
        <p:spPr/>
        <p:txBody>
          <a:bodyPr/>
          <a:lstStyle/>
          <a:p>
            <a:fld id="{A6408B39-18B5-436D-AF38-1229475314A0}" type="datetimeFigureOut">
              <a:rPr lang="en-CA" smtClean="0"/>
              <a:pPr/>
              <a:t>2024-03-01</a:t>
            </a:fld>
            <a:endParaRPr lang="en-CA"/>
          </a:p>
        </p:txBody>
      </p:sp>
      <p:sp>
        <p:nvSpPr>
          <p:cNvPr id="5" name="Footer Placeholder 4">
            <a:extLst>
              <a:ext uri="{FF2B5EF4-FFF2-40B4-BE49-F238E27FC236}">
                <a16:creationId xmlns:a16="http://schemas.microsoft.com/office/drawing/2014/main" id="{D8157E48-2D3B-1B27-8EF9-6BA752A859E6}"/>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EAC8AAC4-7AD4-130A-7891-84A92ADB25B4}"/>
              </a:ext>
            </a:extLst>
          </p:cNvPr>
          <p:cNvSpPr>
            <a:spLocks noGrp="1"/>
          </p:cNvSpPr>
          <p:nvPr>
            <p:ph type="sldNum" sz="quarter" idx="12"/>
          </p:nvPr>
        </p:nvSpPr>
        <p:spPr/>
        <p:txBody>
          <a:bodyPr/>
          <a:lstStyle/>
          <a:p>
            <a:fld id="{456DFC97-C3FA-4CDA-A141-DBEEA3D5757B}" type="slidenum">
              <a:rPr lang="en-CA" smtClean="0"/>
              <a:pPr/>
              <a:t>‹#›</a:t>
            </a:fld>
            <a:endParaRPr lang="en-CA"/>
          </a:p>
        </p:txBody>
      </p:sp>
    </p:spTree>
    <p:extLst>
      <p:ext uri="{BB962C8B-B14F-4D97-AF65-F5344CB8AC3E}">
        <p14:creationId xmlns:p14="http://schemas.microsoft.com/office/powerpoint/2010/main" val="41184397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7D9CB9-5048-BBDE-3C64-149B86203714}"/>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1BD0529C-FAE6-BE95-188D-94F07CB4AFC1}"/>
              </a:ext>
            </a:extLst>
          </p:cNvPr>
          <p:cNvSpPr>
            <a:spLocks noGrp="1"/>
          </p:cNvSpPr>
          <p:nvPr>
            <p:ph type="dt" sz="half" idx="10"/>
          </p:nvPr>
        </p:nvSpPr>
        <p:spPr/>
        <p:txBody>
          <a:bodyPr/>
          <a:lstStyle/>
          <a:p>
            <a:fld id="{B27CABAD-C87F-4AFD-AFEA-5582046F7B76}" type="datetimeFigureOut">
              <a:rPr lang="en-CA" smtClean="0"/>
              <a:t>2024-03-01</a:t>
            </a:fld>
            <a:endParaRPr lang="en-CA"/>
          </a:p>
        </p:txBody>
      </p:sp>
      <p:sp>
        <p:nvSpPr>
          <p:cNvPr id="4" name="Footer Placeholder 3">
            <a:extLst>
              <a:ext uri="{FF2B5EF4-FFF2-40B4-BE49-F238E27FC236}">
                <a16:creationId xmlns:a16="http://schemas.microsoft.com/office/drawing/2014/main" id="{867197F0-7F72-ED5D-F714-4BB17816D7D8}"/>
              </a:ext>
            </a:extLst>
          </p:cNvPr>
          <p:cNvSpPr>
            <a:spLocks noGrp="1"/>
          </p:cNvSpPr>
          <p:nvPr>
            <p:ph type="ftr" sz="quarter" idx="11"/>
          </p:nvPr>
        </p:nvSpPr>
        <p:spPr/>
        <p:txBody>
          <a:bodyPr/>
          <a:lstStyle/>
          <a:p>
            <a:endParaRPr lang="en-CA"/>
          </a:p>
        </p:txBody>
      </p:sp>
      <p:sp>
        <p:nvSpPr>
          <p:cNvPr id="5" name="Slide Number Placeholder 4">
            <a:extLst>
              <a:ext uri="{FF2B5EF4-FFF2-40B4-BE49-F238E27FC236}">
                <a16:creationId xmlns:a16="http://schemas.microsoft.com/office/drawing/2014/main" id="{FD281AF2-0BAE-35CF-14FC-06E43971FB71}"/>
              </a:ext>
            </a:extLst>
          </p:cNvPr>
          <p:cNvSpPr>
            <a:spLocks noGrp="1"/>
          </p:cNvSpPr>
          <p:nvPr>
            <p:ph type="sldNum" sz="quarter" idx="12"/>
          </p:nvPr>
        </p:nvSpPr>
        <p:spPr/>
        <p:txBody>
          <a:bodyPr/>
          <a:lstStyle/>
          <a:p>
            <a:fld id="{93F87AA1-D264-49C1-BD48-A9EAECB9AD10}" type="slidenum">
              <a:rPr lang="en-CA" smtClean="0"/>
              <a:t>‹#›</a:t>
            </a:fld>
            <a:endParaRPr lang="en-CA"/>
          </a:p>
        </p:txBody>
      </p:sp>
    </p:spTree>
    <p:extLst>
      <p:ext uri="{BB962C8B-B14F-4D97-AF65-F5344CB8AC3E}">
        <p14:creationId xmlns:p14="http://schemas.microsoft.com/office/powerpoint/2010/main" val="37770612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C904ECB-C82D-1A0F-7C84-E85F30FD984C}"/>
              </a:ext>
            </a:extLst>
          </p:cNvPr>
          <p:cNvSpPr>
            <a:spLocks noGrp="1"/>
          </p:cNvSpPr>
          <p:nvPr>
            <p:ph type="dt" sz="half" idx="10"/>
          </p:nvPr>
        </p:nvSpPr>
        <p:spPr/>
        <p:txBody>
          <a:bodyPr/>
          <a:lstStyle/>
          <a:p>
            <a:fld id="{B27CABAD-C87F-4AFD-AFEA-5582046F7B76}" type="datetimeFigureOut">
              <a:rPr lang="en-CA" smtClean="0"/>
              <a:t>2024-03-01</a:t>
            </a:fld>
            <a:endParaRPr lang="en-CA"/>
          </a:p>
        </p:txBody>
      </p:sp>
      <p:sp>
        <p:nvSpPr>
          <p:cNvPr id="3" name="Footer Placeholder 2">
            <a:extLst>
              <a:ext uri="{FF2B5EF4-FFF2-40B4-BE49-F238E27FC236}">
                <a16:creationId xmlns:a16="http://schemas.microsoft.com/office/drawing/2014/main" id="{0926B6F8-77F0-B13E-6B27-B5EF51ED8C6D}"/>
              </a:ext>
            </a:extLst>
          </p:cNvPr>
          <p:cNvSpPr>
            <a:spLocks noGrp="1"/>
          </p:cNvSpPr>
          <p:nvPr>
            <p:ph type="ftr" sz="quarter" idx="11"/>
          </p:nvPr>
        </p:nvSpPr>
        <p:spPr/>
        <p:txBody>
          <a:bodyPr/>
          <a:lstStyle/>
          <a:p>
            <a:endParaRPr lang="en-CA"/>
          </a:p>
        </p:txBody>
      </p:sp>
      <p:sp>
        <p:nvSpPr>
          <p:cNvPr id="4" name="Slide Number Placeholder 3">
            <a:extLst>
              <a:ext uri="{FF2B5EF4-FFF2-40B4-BE49-F238E27FC236}">
                <a16:creationId xmlns:a16="http://schemas.microsoft.com/office/drawing/2014/main" id="{7855D082-9308-4EF8-3B9C-E5881FBD263A}"/>
              </a:ext>
            </a:extLst>
          </p:cNvPr>
          <p:cNvSpPr>
            <a:spLocks noGrp="1"/>
          </p:cNvSpPr>
          <p:nvPr>
            <p:ph type="sldNum" sz="quarter" idx="12"/>
          </p:nvPr>
        </p:nvSpPr>
        <p:spPr/>
        <p:txBody>
          <a:bodyPr/>
          <a:lstStyle/>
          <a:p>
            <a:fld id="{93F87AA1-D264-49C1-BD48-A9EAECB9AD10}" type="slidenum">
              <a:rPr lang="en-CA" smtClean="0"/>
              <a:t>‹#›</a:t>
            </a:fld>
            <a:endParaRPr lang="en-CA"/>
          </a:p>
        </p:txBody>
      </p:sp>
    </p:spTree>
    <p:extLst>
      <p:ext uri="{BB962C8B-B14F-4D97-AF65-F5344CB8AC3E}">
        <p14:creationId xmlns:p14="http://schemas.microsoft.com/office/powerpoint/2010/main" val="22728291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1BD571-17E1-E0C5-E268-1AA1BE0EA7A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742DD0E6-089E-0EB2-E506-C58FFDF787A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3F42800F-DCA4-B913-70CF-0D2ECACB8AF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F9ACE25-38ED-4618-74F0-8E2C50CADE7A}"/>
              </a:ext>
            </a:extLst>
          </p:cNvPr>
          <p:cNvSpPr>
            <a:spLocks noGrp="1"/>
          </p:cNvSpPr>
          <p:nvPr>
            <p:ph type="dt" sz="half" idx="10"/>
          </p:nvPr>
        </p:nvSpPr>
        <p:spPr/>
        <p:txBody>
          <a:bodyPr/>
          <a:lstStyle/>
          <a:p>
            <a:fld id="{B27CABAD-C87F-4AFD-AFEA-5582046F7B76}" type="datetimeFigureOut">
              <a:rPr lang="en-CA" smtClean="0"/>
              <a:t>2024-03-01</a:t>
            </a:fld>
            <a:endParaRPr lang="en-CA"/>
          </a:p>
        </p:txBody>
      </p:sp>
      <p:sp>
        <p:nvSpPr>
          <p:cNvPr id="6" name="Footer Placeholder 5">
            <a:extLst>
              <a:ext uri="{FF2B5EF4-FFF2-40B4-BE49-F238E27FC236}">
                <a16:creationId xmlns:a16="http://schemas.microsoft.com/office/drawing/2014/main" id="{B43E9F39-6EC2-6AA1-A187-3DD01C9CB108}"/>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2B8D1584-2E2B-9017-277E-B262E32E100D}"/>
              </a:ext>
            </a:extLst>
          </p:cNvPr>
          <p:cNvSpPr>
            <a:spLocks noGrp="1"/>
          </p:cNvSpPr>
          <p:nvPr>
            <p:ph type="sldNum" sz="quarter" idx="12"/>
          </p:nvPr>
        </p:nvSpPr>
        <p:spPr/>
        <p:txBody>
          <a:bodyPr/>
          <a:lstStyle/>
          <a:p>
            <a:fld id="{93F87AA1-D264-49C1-BD48-A9EAECB9AD10}" type="slidenum">
              <a:rPr lang="en-CA" smtClean="0"/>
              <a:t>‹#›</a:t>
            </a:fld>
            <a:endParaRPr lang="en-CA"/>
          </a:p>
        </p:txBody>
      </p:sp>
    </p:spTree>
    <p:extLst>
      <p:ext uri="{BB962C8B-B14F-4D97-AF65-F5344CB8AC3E}">
        <p14:creationId xmlns:p14="http://schemas.microsoft.com/office/powerpoint/2010/main" val="11521931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4DE16B-76DE-3450-77E4-DF44A5A4F60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21A8232D-AA66-7068-DD40-3F5361F90EE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a:extLst>
              <a:ext uri="{FF2B5EF4-FFF2-40B4-BE49-F238E27FC236}">
                <a16:creationId xmlns:a16="http://schemas.microsoft.com/office/drawing/2014/main" id="{665CAFE0-A8D7-D939-4664-9386749D89C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AC1603F-A726-94CA-161A-4DC09A255FF7}"/>
              </a:ext>
            </a:extLst>
          </p:cNvPr>
          <p:cNvSpPr>
            <a:spLocks noGrp="1"/>
          </p:cNvSpPr>
          <p:nvPr>
            <p:ph type="dt" sz="half" idx="10"/>
          </p:nvPr>
        </p:nvSpPr>
        <p:spPr/>
        <p:txBody>
          <a:bodyPr/>
          <a:lstStyle/>
          <a:p>
            <a:fld id="{B27CABAD-C87F-4AFD-AFEA-5582046F7B76}" type="datetimeFigureOut">
              <a:rPr lang="en-CA" smtClean="0"/>
              <a:t>2024-03-01</a:t>
            </a:fld>
            <a:endParaRPr lang="en-CA"/>
          </a:p>
        </p:txBody>
      </p:sp>
      <p:sp>
        <p:nvSpPr>
          <p:cNvPr id="6" name="Footer Placeholder 5">
            <a:extLst>
              <a:ext uri="{FF2B5EF4-FFF2-40B4-BE49-F238E27FC236}">
                <a16:creationId xmlns:a16="http://schemas.microsoft.com/office/drawing/2014/main" id="{BD8C918A-2F71-C8B8-C49F-975798B240D1}"/>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555F6BDA-834B-8F10-9CB6-9096CF8495B1}"/>
              </a:ext>
            </a:extLst>
          </p:cNvPr>
          <p:cNvSpPr>
            <a:spLocks noGrp="1"/>
          </p:cNvSpPr>
          <p:nvPr>
            <p:ph type="sldNum" sz="quarter" idx="12"/>
          </p:nvPr>
        </p:nvSpPr>
        <p:spPr/>
        <p:txBody>
          <a:bodyPr/>
          <a:lstStyle/>
          <a:p>
            <a:fld id="{93F87AA1-D264-49C1-BD48-A9EAECB9AD10}" type="slidenum">
              <a:rPr lang="en-CA" smtClean="0"/>
              <a:t>‹#›</a:t>
            </a:fld>
            <a:endParaRPr lang="en-CA"/>
          </a:p>
        </p:txBody>
      </p:sp>
    </p:spTree>
    <p:extLst>
      <p:ext uri="{BB962C8B-B14F-4D97-AF65-F5344CB8AC3E}">
        <p14:creationId xmlns:p14="http://schemas.microsoft.com/office/powerpoint/2010/main" val="23256490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CC2FD43-C8A1-BE6C-5531-E8EA5ACDD61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B7CE5DD5-41C5-E0EE-9F13-612610CB8CD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DDC29EE5-4DB5-78EF-1C8A-8734461A510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27CABAD-C87F-4AFD-AFEA-5582046F7B76}" type="datetimeFigureOut">
              <a:rPr lang="en-CA" smtClean="0"/>
              <a:t>2024-03-01</a:t>
            </a:fld>
            <a:endParaRPr lang="en-CA"/>
          </a:p>
        </p:txBody>
      </p:sp>
      <p:sp>
        <p:nvSpPr>
          <p:cNvPr id="5" name="Footer Placeholder 4">
            <a:extLst>
              <a:ext uri="{FF2B5EF4-FFF2-40B4-BE49-F238E27FC236}">
                <a16:creationId xmlns:a16="http://schemas.microsoft.com/office/drawing/2014/main" id="{23188048-600F-A805-E49F-605E1FD1C0B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CA"/>
          </a:p>
        </p:txBody>
      </p:sp>
      <p:sp>
        <p:nvSpPr>
          <p:cNvPr id="6" name="Slide Number Placeholder 5">
            <a:extLst>
              <a:ext uri="{FF2B5EF4-FFF2-40B4-BE49-F238E27FC236}">
                <a16:creationId xmlns:a16="http://schemas.microsoft.com/office/drawing/2014/main" id="{C151B1AE-0986-A795-3831-EDEFEF09D89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93F87AA1-D264-49C1-BD48-A9EAECB9AD10}" type="slidenum">
              <a:rPr lang="en-CA" smtClean="0"/>
              <a:t>‹#›</a:t>
            </a:fld>
            <a:endParaRPr lang="en-CA"/>
          </a:p>
        </p:txBody>
      </p:sp>
    </p:spTree>
    <p:extLst>
      <p:ext uri="{BB962C8B-B14F-4D97-AF65-F5344CB8AC3E}">
        <p14:creationId xmlns:p14="http://schemas.microsoft.com/office/powerpoint/2010/main" val="23851924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A1C593-65D0-4073-BCC9-577B9352EA97}" type="datetimeFigureOut">
              <a:rPr lang="en-US" smtClean="0"/>
              <a:pPr/>
              <a:t>3/1/2024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618960-8005-486C-9A75-10CB2AAC16F9}" type="slidenum">
              <a:rPr lang="en-US" smtClean="0"/>
              <a:pPr/>
              <a:t>‹#›</a:t>
            </a:fld>
            <a:endParaRPr lang="en-US"/>
          </a:p>
        </p:txBody>
      </p:sp>
    </p:spTree>
    <p:extLst>
      <p:ext uri="{BB962C8B-B14F-4D97-AF65-F5344CB8AC3E}">
        <p14:creationId xmlns:p14="http://schemas.microsoft.com/office/powerpoint/2010/main" val="299974693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58588" y="187253"/>
            <a:ext cx="6454588" cy="779318"/>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58588" y="1091046"/>
            <a:ext cx="6454588" cy="308588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58588" y="4333875"/>
            <a:ext cx="1673412" cy="248949"/>
          </a:xfrm>
          <a:prstGeom prst="rect">
            <a:avLst/>
          </a:prstGeom>
        </p:spPr>
        <p:txBody>
          <a:bodyPr vert="horz" lIns="91440" tIns="45720" rIns="91440" bIns="45720" rtlCol="0" anchor="ctr"/>
          <a:lstStyle>
            <a:lvl1pPr algn="l">
              <a:defRPr sz="818">
                <a:solidFill>
                  <a:schemeClr val="tx1">
                    <a:tint val="75000"/>
                  </a:schemeClr>
                </a:solidFill>
              </a:defRPr>
            </a:lvl1pPr>
          </a:lstStyle>
          <a:p>
            <a:fld id="{1D8BD707-D9CF-40AE-B4C6-C98DA3205C09}" type="datetimeFigureOut">
              <a:rPr lang="en-US" smtClean="0"/>
              <a:pPr/>
              <a:t>3/1/2024</a:t>
            </a:fld>
            <a:endParaRPr lang="en-US"/>
          </a:p>
        </p:txBody>
      </p:sp>
      <p:sp>
        <p:nvSpPr>
          <p:cNvPr id="5" name="Footer Placeholder 4"/>
          <p:cNvSpPr>
            <a:spLocks noGrp="1"/>
          </p:cNvSpPr>
          <p:nvPr>
            <p:ph type="ftr" sz="quarter" idx="3"/>
          </p:nvPr>
        </p:nvSpPr>
        <p:spPr>
          <a:xfrm>
            <a:off x="2450353" y="4333875"/>
            <a:ext cx="2271059" cy="248949"/>
          </a:xfrm>
          <a:prstGeom prst="rect">
            <a:avLst/>
          </a:prstGeom>
        </p:spPr>
        <p:txBody>
          <a:bodyPr vert="horz" lIns="91440" tIns="45720" rIns="91440" bIns="45720" rtlCol="0" anchor="ctr"/>
          <a:lstStyle>
            <a:lvl1pPr algn="ctr">
              <a:defRPr sz="818">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139765" y="4333875"/>
            <a:ext cx="1673412" cy="248949"/>
          </a:xfrm>
          <a:prstGeom prst="rect">
            <a:avLst/>
          </a:prstGeom>
        </p:spPr>
        <p:txBody>
          <a:bodyPr vert="horz" lIns="91440" tIns="45720" rIns="91440" bIns="45720" rtlCol="0" anchor="ctr"/>
          <a:lstStyle>
            <a:lvl1pPr algn="r">
              <a:defRPr sz="818">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339375512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623438" rtl="0" eaLnBrk="1" latinLnBrk="0" hangingPunct="1">
        <a:spcBef>
          <a:spcPct val="0"/>
        </a:spcBef>
        <a:buNone/>
        <a:defRPr sz="3000" kern="1200">
          <a:solidFill>
            <a:schemeClr val="tx1"/>
          </a:solidFill>
          <a:latin typeface="+mj-lt"/>
          <a:ea typeface="+mj-ea"/>
          <a:cs typeface="+mj-cs"/>
        </a:defRPr>
      </a:lvl1pPr>
    </p:titleStyle>
    <p:bodyStyle>
      <a:lvl1pPr marL="233789" indent="-233789" algn="l" defTabSz="623438" rtl="0" eaLnBrk="1" latinLnBrk="0" hangingPunct="1">
        <a:spcBef>
          <a:spcPct val="20000"/>
        </a:spcBef>
        <a:buFont typeface="Arial" pitchFamily="34" charset="0"/>
        <a:buChar char="•"/>
        <a:defRPr sz="2182" kern="1200">
          <a:solidFill>
            <a:schemeClr val="tx1"/>
          </a:solidFill>
          <a:latin typeface="+mn-lt"/>
          <a:ea typeface="+mn-ea"/>
          <a:cs typeface="+mn-cs"/>
        </a:defRPr>
      </a:lvl1pPr>
      <a:lvl2pPr marL="506543" indent="-194824" algn="l" defTabSz="623438" rtl="0" eaLnBrk="1" latinLnBrk="0" hangingPunct="1">
        <a:spcBef>
          <a:spcPct val="20000"/>
        </a:spcBef>
        <a:buFont typeface="Arial" pitchFamily="34" charset="0"/>
        <a:buChar char="–"/>
        <a:defRPr sz="1909" kern="1200">
          <a:solidFill>
            <a:schemeClr val="tx1"/>
          </a:solidFill>
          <a:latin typeface="+mn-lt"/>
          <a:ea typeface="+mn-ea"/>
          <a:cs typeface="+mn-cs"/>
        </a:defRPr>
      </a:lvl2pPr>
      <a:lvl3pPr marL="779297" indent="-155859" algn="l" defTabSz="623438" rtl="0" eaLnBrk="1" latinLnBrk="0" hangingPunct="1">
        <a:spcBef>
          <a:spcPct val="20000"/>
        </a:spcBef>
        <a:buFont typeface="Arial" pitchFamily="34" charset="0"/>
        <a:buChar char="•"/>
        <a:defRPr sz="1636" kern="1200">
          <a:solidFill>
            <a:schemeClr val="tx1"/>
          </a:solidFill>
          <a:latin typeface="+mn-lt"/>
          <a:ea typeface="+mn-ea"/>
          <a:cs typeface="+mn-cs"/>
        </a:defRPr>
      </a:lvl3pPr>
      <a:lvl4pPr marL="1091016" indent="-155859" algn="l" defTabSz="623438" rtl="0" eaLnBrk="1" latinLnBrk="0" hangingPunct="1">
        <a:spcBef>
          <a:spcPct val="20000"/>
        </a:spcBef>
        <a:buFont typeface="Arial" pitchFamily="34" charset="0"/>
        <a:buChar char="–"/>
        <a:defRPr sz="1364" kern="1200">
          <a:solidFill>
            <a:schemeClr val="tx1"/>
          </a:solidFill>
          <a:latin typeface="+mn-lt"/>
          <a:ea typeface="+mn-ea"/>
          <a:cs typeface="+mn-cs"/>
        </a:defRPr>
      </a:lvl4pPr>
      <a:lvl5pPr marL="1402735" indent="-155859" algn="l" defTabSz="623438" rtl="0" eaLnBrk="1" latinLnBrk="0" hangingPunct="1">
        <a:spcBef>
          <a:spcPct val="20000"/>
        </a:spcBef>
        <a:buFont typeface="Arial" pitchFamily="34" charset="0"/>
        <a:buChar char="»"/>
        <a:defRPr sz="1364" kern="1200">
          <a:solidFill>
            <a:schemeClr val="tx1"/>
          </a:solidFill>
          <a:latin typeface="+mn-lt"/>
          <a:ea typeface="+mn-ea"/>
          <a:cs typeface="+mn-cs"/>
        </a:defRPr>
      </a:lvl5pPr>
      <a:lvl6pPr marL="1714454" indent="-155859" algn="l" defTabSz="623438" rtl="0" eaLnBrk="1" latinLnBrk="0" hangingPunct="1">
        <a:spcBef>
          <a:spcPct val="20000"/>
        </a:spcBef>
        <a:buFont typeface="Arial" pitchFamily="34" charset="0"/>
        <a:buChar char="•"/>
        <a:defRPr sz="1364" kern="1200">
          <a:solidFill>
            <a:schemeClr val="tx1"/>
          </a:solidFill>
          <a:latin typeface="+mn-lt"/>
          <a:ea typeface="+mn-ea"/>
          <a:cs typeface="+mn-cs"/>
        </a:defRPr>
      </a:lvl6pPr>
      <a:lvl7pPr marL="2026173" indent="-155859" algn="l" defTabSz="623438" rtl="0" eaLnBrk="1" latinLnBrk="0" hangingPunct="1">
        <a:spcBef>
          <a:spcPct val="20000"/>
        </a:spcBef>
        <a:buFont typeface="Arial" pitchFamily="34" charset="0"/>
        <a:buChar char="•"/>
        <a:defRPr sz="1364" kern="1200">
          <a:solidFill>
            <a:schemeClr val="tx1"/>
          </a:solidFill>
          <a:latin typeface="+mn-lt"/>
          <a:ea typeface="+mn-ea"/>
          <a:cs typeface="+mn-cs"/>
        </a:defRPr>
      </a:lvl7pPr>
      <a:lvl8pPr marL="2337892" indent="-155859" algn="l" defTabSz="623438" rtl="0" eaLnBrk="1" latinLnBrk="0" hangingPunct="1">
        <a:spcBef>
          <a:spcPct val="20000"/>
        </a:spcBef>
        <a:buFont typeface="Arial" pitchFamily="34" charset="0"/>
        <a:buChar char="•"/>
        <a:defRPr sz="1364" kern="1200">
          <a:solidFill>
            <a:schemeClr val="tx1"/>
          </a:solidFill>
          <a:latin typeface="+mn-lt"/>
          <a:ea typeface="+mn-ea"/>
          <a:cs typeface="+mn-cs"/>
        </a:defRPr>
      </a:lvl8pPr>
      <a:lvl9pPr marL="2649611" indent="-155859" algn="l" defTabSz="623438" rtl="0" eaLnBrk="1" latinLnBrk="0" hangingPunct="1">
        <a:spcBef>
          <a:spcPct val="20000"/>
        </a:spcBef>
        <a:buFont typeface="Arial" pitchFamily="34" charset="0"/>
        <a:buChar char="•"/>
        <a:defRPr sz="1364" kern="1200">
          <a:solidFill>
            <a:schemeClr val="tx1"/>
          </a:solidFill>
          <a:latin typeface="+mn-lt"/>
          <a:ea typeface="+mn-ea"/>
          <a:cs typeface="+mn-cs"/>
        </a:defRPr>
      </a:lvl9pPr>
    </p:bodyStyle>
    <p:otherStyle>
      <a:defPPr>
        <a:defRPr lang="en-US"/>
      </a:defPPr>
      <a:lvl1pPr marL="0" algn="l" defTabSz="623438" rtl="0" eaLnBrk="1" latinLnBrk="0" hangingPunct="1">
        <a:defRPr sz="1227" kern="1200">
          <a:solidFill>
            <a:schemeClr val="tx1"/>
          </a:solidFill>
          <a:latin typeface="+mn-lt"/>
          <a:ea typeface="+mn-ea"/>
          <a:cs typeface="+mn-cs"/>
        </a:defRPr>
      </a:lvl1pPr>
      <a:lvl2pPr marL="311719" algn="l" defTabSz="623438" rtl="0" eaLnBrk="1" latinLnBrk="0" hangingPunct="1">
        <a:defRPr sz="1227" kern="1200">
          <a:solidFill>
            <a:schemeClr val="tx1"/>
          </a:solidFill>
          <a:latin typeface="+mn-lt"/>
          <a:ea typeface="+mn-ea"/>
          <a:cs typeface="+mn-cs"/>
        </a:defRPr>
      </a:lvl2pPr>
      <a:lvl3pPr marL="623438" algn="l" defTabSz="623438" rtl="0" eaLnBrk="1" latinLnBrk="0" hangingPunct="1">
        <a:defRPr sz="1227" kern="1200">
          <a:solidFill>
            <a:schemeClr val="tx1"/>
          </a:solidFill>
          <a:latin typeface="+mn-lt"/>
          <a:ea typeface="+mn-ea"/>
          <a:cs typeface="+mn-cs"/>
        </a:defRPr>
      </a:lvl3pPr>
      <a:lvl4pPr marL="935157" algn="l" defTabSz="623438" rtl="0" eaLnBrk="1" latinLnBrk="0" hangingPunct="1">
        <a:defRPr sz="1227" kern="1200">
          <a:solidFill>
            <a:schemeClr val="tx1"/>
          </a:solidFill>
          <a:latin typeface="+mn-lt"/>
          <a:ea typeface="+mn-ea"/>
          <a:cs typeface="+mn-cs"/>
        </a:defRPr>
      </a:lvl4pPr>
      <a:lvl5pPr marL="1246876" algn="l" defTabSz="623438" rtl="0" eaLnBrk="1" latinLnBrk="0" hangingPunct="1">
        <a:defRPr sz="1227" kern="1200">
          <a:solidFill>
            <a:schemeClr val="tx1"/>
          </a:solidFill>
          <a:latin typeface="+mn-lt"/>
          <a:ea typeface="+mn-ea"/>
          <a:cs typeface="+mn-cs"/>
        </a:defRPr>
      </a:lvl5pPr>
      <a:lvl6pPr marL="1558595" algn="l" defTabSz="623438" rtl="0" eaLnBrk="1" latinLnBrk="0" hangingPunct="1">
        <a:defRPr sz="1227" kern="1200">
          <a:solidFill>
            <a:schemeClr val="tx1"/>
          </a:solidFill>
          <a:latin typeface="+mn-lt"/>
          <a:ea typeface="+mn-ea"/>
          <a:cs typeface="+mn-cs"/>
        </a:defRPr>
      </a:lvl6pPr>
      <a:lvl7pPr marL="1870314" algn="l" defTabSz="623438" rtl="0" eaLnBrk="1" latinLnBrk="0" hangingPunct="1">
        <a:defRPr sz="1227" kern="1200">
          <a:solidFill>
            <a:schemeClr val="tx1"/>
          </a:solidFill>
          <a:latin typeface="+mn-lt"/>
          <a:ea typeface="+mn-ea"/>
          <a:cs typeface="+mn-cs"/>
        </a:defRPr>
      </a:lvl7pPr>
      <a:lvl8pPr marL="2182033" algn="l" defTabSz="623438" rtl="0" eaLnBrk="1" latinLnBrk="0" hangingPunct="1">
        <a:defRPr sz="1227" kern="1200">
          <a:solidFill>
            <a:schemeClr val="tx1"/>
          </a:solidFill>
          <a:latin typeface="+mn-lt"/>
          <a:ea typeface="+mn-ea"/>
          <a:cs typeface="+mn-cs"/>
        </a:defRPr>
      </a:lvl8pPr>
      <a:lvl9pPr marL="2493752" algn="l" defTabSz="623438" rtl="0" eaLnBrk="1" latinLnBrk="0" hangingPunct="1">
        <a:defRPr sz="1227"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48056" y="388800"/>
            <a:ext cx="11301984" cy="1141200"/>
          </a:xfrm>
          <a:prstGeom prst="rect">
            <a:avLst/>
          </a:prstGeom>
        </p:spPr>
        <p:txBody>
          <a:bodyPr vert="horz" lIns="0" tIns="0" rIns="0" bIns="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448056" y="1733550"/>
            <a:ext cx="11293200" cy="3783013"/>
          </a:xfrm>
          <a:prstGeom prst="rect">
            <a:avLst/>
          </a:prstGeom>
        </p:spPr>
        <p:txBody>
          <a:bodyPr vert="horz" lIns="0" tIns="0" rIns="9144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4370832" y="6153912"/>
            <a:ext cx="5397056" cy="502920"/>
          </a:xfrm>
          <a:prstGeom prst="rect">
            <a:avLst/>
          </a:prstGeom>
        </p:spPr>
        <p:txBody>
          <a:bodyPr vert="horz" lIns="0" tIns="0" rIns="91440" bIns="0" rtlCol="0" anchor="ctr"/>
          <a:lstStyle>
            <a:lvl1pPr algn="l">
              <a:defRPr sz="900" cap="all" spc="200" baseline="0">
                <a:solidFill>
                  <a:schemeClr val="tx2">
                    <a:alpha val="55000"/>
                  </a:schemeClr>
                </a:solidFill>
              </a:defRPr>
            </a:lvl1pPr>
          </a:lstStyle>
          <a:p>
            <a:r>
              <a:rPr lang="en-US" spc="200" dirty="0"/>
              <a:t>Sample Footer Text</a:t>
            </a:r>
          </a:p>
        </p:txBody>
      </p:sp>
      <p:sp>
        <p:nvSpPr>
          <p:cNvPr id="6" name="Slide Number Placeholder 5"/>
          <p:cNvSpPr>
            <a:spLocks noGrp="1"/>
          </p:cNvSpPr>
          <p:nvPr>
            <p:ph type="sldNum" sz="quarter" idx="4"/>
          </p:nvPr>
        </p:nvSpPr>
        <p:spPr>
          <a:xfrm>
            <a:off x="10238232" y="6153912"/>
            <a:ext cx="1510856" cy="502920"/>
          </a:xfrm>
          <a:prstGeom prst="rect">
            <a:avLst/>
          </a:prstGeom>
        </p:spPr>
        <p:txBody>
          <a:bodyPr vert="horz" lIns="0" tIns="0" rIns="0" bIns="0" rtlCol="0" anchor="ctr"/>
          <a:lstStyle>
            <a:lvl1pPr algn="r">
              <a:defRPr sz="900">
                <a:solidFill>
                  <a:schemeClr val="tx2">
                    <a:alpha val="55000"/>
                  </a:schemeClr>
                </a:solidFill>
              </a:defRPr>
            </a:lvl1pPr>
          </a:lstStyle>
          <a:p>
            <a:fld id="{0D309695-DEC3-40DA-9DF5-330280C9D0E8}" type="slidenum">
              <a:rPr lang="en-US" smtClean="0"/>
              <a:pPr/>
              <a:t>‹#›</a:t>
            </a:fld>
            <a:endParaRPr lang="en-US" dirty="0"/>
          </a:p>
        </p:txBody>
      </p:sp>
      <p:sp>
        <p:nvSpPr>
          <p:cNvPr id="10" name="Date Placeholder 3"/>
          <p:cNvSpPr>
            <a:spLocks noGrp="1"/>
          </p:cNvSpPr>
          <p:nvPr>
            <p:ph type="dt" sz="half" idx="2"/>
          </p:nvPr>
        </p:nvSpPr>
        <p:spPr>
          <a:xfrm>
            <a:off x="442912" y="6152968"/>
            <a:ext cx="3457576" cy="502920"/>
          </a:xfrm>
          <a:prstGeom prst="rect">
            <a:avLst/>
          </a:prstGeom>
        </p:spPr>
        <p:txBody>
          <a:bodyPr wrap="square" lIns="0" tIns="0" rIns="0" bIns="0" anchor="ctr" anchorCtr="0">
            <a:normAutofit/>
          </a:bodyPr>
          <a:lstStyle>
            <a:lvl1pPr>
              <a:defRPr sz="900" cap="all" spc="200" baseline="0">
                <a:solidFill>
                  <a:schemeClr val="tx1">
                    <a:alpha val="55000"/>
                  </a:schemeClr>
                </a:solidFill>
              </a:defRPr>
            </a:lvl1pPr>
          </a:lstStyle>
          <a:p>
            <a:fld id="{8256C2ED-54A4-480D-B5C8-65C0D62359B9}" type="datetime2">
              <a:rPr lang="en-US" smtClean="0"/>
              <a:pPr/>
              <a:t>Friday, March 1, 2024</a:t>
            </a:fld>
            <a:endParaRPr lang="en-US" dirty="0"/>
          </a:p>
        </p:txBody>
      </p:sp>
    </p:spTree>
    <p:extLst>
      <p:ext uri="{BB962C8B-B14F-4D97-AF65-F5344CB8AC3E}">
        <p14:creationId xmlns:p14="http://schemas.microsoft.com/office/powerpoint/2010/main" val="2808630632"/>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sldNum="0" hdr="0" ftr="0" dt="0"/>
  <p:txStyles>
    <p:titleStyle>
      <a:lvl1pPr algn="l" defTabSz="914400" rtl="0" eaLnBrk="1" latinLnBrk="0" hangingPunct="1">
        <a:lnSpc>
          <a:spcPct val="90000"/>
        </a:lnSpc>
        <a:spcBef>
          <a:spcPct val="0"/>
        </a:spcBef>
        <a:buNone/>
        <a:defRPr sz="3200" i="1" kern="1200">
          <a:solidFill>
            <a:schemeClr val="tx2"/>
          </a:solidFill>
          <a:latin typeface="+mj-lt"/>
          <a:ea typeface="+mj-ea"/>
          <a:cs typeface="+mj-cs"/>
        </a:defRPr>
      </a:lvl1pPr>
    </p:titleStyle>
    <p:bodyStyle>
      <a:lvl1pPr marL="450215" indent="-448310" algn="l" defTabSz="914400" rtl="0" eaLnBrk="1" latinLnBrk="0" hangingPunct="1">
        <a:lnSpc>
          <a:spcPct val="120000"/>
        </a:lnSpc>
        <a:spcBef>
          <a:spcPts val="1000"/>
        </a:spcBef>
        <a:buFont typeface="Calibri Light" panose="020F0302020204030204" pitchFamily="34" charset="0"/>
        <a:buChar char="→"/>
        <a:defRPr sz="2200" kern="1200">
          <a:solidFill>
            <a:schemeClr val="tx2">
              <a:alpha val="55000"/>
            </a:schemeClr>
          </a:solidFill>
          <a:latin typeface="+mn-lt"/>
          <a:ea typeface="+mn-ea"/>
          <a:cs typeface="+mn-cs"/>
        </a:defRPr>
      </a:lvl1pPr>
      <a:lvl2pPr marL="899795" indent="-448310" algn="l" defTabSz="914400" rtl="0" eaLnBrk="1" latinLnBrk="0" hangingPunct="1">
        <a:lnSpc>
          <a:spcPct val="120000"/>
        </a:lnSpc>
        <a:spcBef>
          <a:spcPts val="500"/>
        </a:spcBef>
        <a:buFont typeface="Calibri Light" panose="020F0302020204030204" pitchFamily="34" charset="0"/>
        <a:buChar char="→"/>
        <a:defRPr sz="2200" kern="1200">
          <a:solidFill>
            <a:schemeClr val="tx2">
              <a:alpha val="55000"/>
            </a:schemeClr>
          </a:solidFill>
          <a:latin typeface="+mn-lt"/>
          <a:ea typeface="+mn-ea"/>
          <a:cs typeface="+mn-cs"/>
        </a:defRPr>
      </a:lvl2pPr>
      <a:lvl3pPr marL="1350010" indent="-448310" algn="l" defTabSz="914400" rtl="0" eaLnBrk="1" latinLnBrk="0" hangingPunct="1">
        <a:lnSpc>
          <a:spcPct val="120000"/>
        </a:lnSpc>
        <a:spcBef>
          <a:spcPts val="500"/>
        </a:spcBef>
        <a:buFont typeface="Calibri Light" panose="020F0302020204030204" pitchFamily="34" charset="0"/>
        <a:buChar char="→"/>
        <a:defRPr sz="2200" kern="1200">
          <a:solidFill>
            <a:schemeClr val="tx2">
              <a:alpha val="55000"/>
            </a:schemeClr>
          </a:solidFill>
          <a:latin typeface="+mn-lt"/>
          <a:ea typeface="+mn-ea"/>
          <a:cs typeface="+mn-cs"/>
        </a:defRPr>
      </a:lvl3pPr>
      <a:lvl4pPr marL="1800225" indent="-448310" algn="l" defTabSz="914400" rtl="0" eaLnBrk="1" latinLnBrk="0" hangingPunct="1">
        <a:lnSpc>
          <a:spcPct val="120000"/>
        </a:lnSpc>
        <a:spcBef>
          <a:spcPts val="500"/>
        </a:spcBef>
        <a:buFont typeface="Calibri Light" panose="020F0302020204030204" pitchFamily="34" charset="0"/>
        <a:buChar char="→"/>
        <a:defRPr sz="2200" kern="1200">
          <a:solidFill>
            <a:schemeClr val="tx2">
              <a:alpha val="55000"/>
            </a:schemeClr>
          </a:solidFill>
          <a:latin typeface="+mn-lt"/>
          <a:ea typeface="+mn-ea"/>
          <a:cs typeface="+mn-cs"/>
        </a:defRPr>
      </a:lvl4pPr>
      <a:lvl5pPr marL="2249805" indent="-448310" algn="l" defTabSz="914400" rtl="0" eaLnBrk="1" latinLnBrk="0" hangingPunct="1">
        <a:lnSpc>
          <a:spcPct val="120000"/>
        </a:lnSpc>
        <a:spcBef>
          <a:spcPts val="500"/>
        </a:spcBef>
        <a:buFont typeface="Calibri Light" panose="020F0302020204030204" pitchFamily="34" charset="0"/>
        <a:buChar char="→"/>
        <a:defRPr sz="2200" kern="1200">
          <a:solidFill>
            <a:schemeClr val="tx2">
              <a:alpha val="5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B08D14A-A9EC-DD8B-6F32-D25D7F4E3AF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062E0096-B56B-5AA6-8A9B-11ABC754E9D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8DF9593D-FAF2-346F-36E1-E25D23111CC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6408B39-18B5-436D-AF38-1229475314A0}" type="datetimeFigureOut">
              <a:rPr lang="en-CA" smtClean="0"/>
              <a:pPr/>
              <a:t>2024-03-01</a:t>
            </a:fld>
            <a:endParaRPr lang="en-CA"/>
          </a:p>
        </p:txBody>
      </p:sp>
      <p:sp>
        <p:nvSpPr>
          <p:cNvPr id="5" name="Footer Placeholder 4">
            <a:extLst>
              <a:ext uri="{FF2B5EF4-FFF2-40B4-BE49-F238E27FC236}">
                <a16:creationId xmlns:a16="http://schemas.microsoft.com/office/drawing/2014/main" id="{820E87A7-E618-D073-5195-AB70DC52823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a:extLst>
              <a:ext uri="{FF2B5EF4-FFF2-40B4-BE49-F238E27FC236}">
                <a16:creationId xmlns:a16="http://schemas.microsoft.com/office/drawing/2014/main" id="{FC9D143C-C72A-EEB3-3FEF-145DDDD7C02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6DFC97-C3FA-4CDA-A141-DBEEA3D5757B}" type="slidenum">
              <a:rPr lang="en-CA" smtClean="0"/>
              <a:pPr/>
              <a:t>‹#›</a:t>
            </a:fld>
            <a:endParaRPr lang="en-CA"/>
          </a:p>
        </p:txBody>
      </p:sp>
    </p:spTree>
    <p:extLst>
      <p:ext uri="{BB962C8B-B14F-4D97-AF65-F5344CB8AC3E}">
        <p14:creationId xmlns:p14="http://schemas.microsoft.com/office/powerpoint/2010/main" val="1810647770"/>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4.png"/><Relationship Id="rId2" Type="http://schemas.openxmlformats.org/officeDocument/2006/relationships/image" Target="../media/image7.png"/><Relationship Id="rId1" Type="http://schemas.openxmlformats.org/officeDocument/2006/relationships/slideLayout" Target="../slideLayouts/slideLayout18.xml"/><Relationship Id="rId6" Type="http://schemas.openxmlformats.org/officeDocument/2006/relationships/image" Target="../media/image6.png"/><Relationship Id="rId11" Type="http://schemas.openxmlformats.org/officeDocument/2006/relationships/image" Target="../media/image13.png"/><Relationship Id="rId5" Type="http://schemas.openxmlformats.org/officeDocument/2006/relationships/image" Target="../media/image5.png"/><Relationship Id="rId10" Type="http://schemas.openxmlformats.org/officeDocument/2006/relationships/image" Target="../media/image12.png"/><Relationship Id="rId4" Type="http://schemas.openxmlformats.org/officeDocument/2006/relationships/image" Target="../media/image11.png"/><Relationship Id="rId9"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0.xml"/><Relationship Id="rId1" Type="http://schemas.openxmlformats.org/officeDocument/2006/relationships/slideLayout" Target="../slideLayouts/slideLayout45.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46.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4.png"/><Relationship Id="rId2" Type="http://schemas.openxmlformats.org/officeDocument/2006/relationships/image" Target="../media/image7.png"/><Relationship Id="rId1" Type="http://schemas.openxmlformats.org/officeDocument/2006/relationships/slideLayout" Target="../slideLayouts/slideLayout18.xml"/><Relationship Id="rId6" Type="http://schemas.openxmlformats.org/officeDocument/2006/relationships/image" Target="../media/image6.png"/><Relationship Id="rId11" Type="http://schemas.openxmlformats.org/officeDocument/2006/relationships/image" Target="../media/image13.png"/><Relationship Id="rId5" Type="http://schemas.openxmlformats.org/officeDocument/2006/relationships/image" Target="../media/image5.png"/><Relationship Id="rId10" Type="http://schemas.openxmlformats.org/officeDocument/2006/relationships/image" Target="../media/image12.png"/><Relationship Id="rId4" Type="http://schemas.openxmlformats.org/officeDocument/2006/relationships/image" Target="../media/image11.png"/><Relationship Id="rId9"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9.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34.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35.xml"/></Relationships>
</file>

<file path=ppt/slides/_rels/slide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4.png"/><Relationship Id="rId2" Type="http://schemas.openxmlformats.org/officeDocument/2006/relationships/image" Target="../media/image7.png"/><Relationship Id="rId1" Type="http://schemas.openxmlformats.org/officeDocument/2006/relationships/slideLayout" Target="../slideLayouts/slideLayout18.xml"/><Relationship Id="rId6" Type="http://schemas.openxmlformats.org/officeDocument/2006/relationships/image" Target="../media/image6.png"/><Relationship Id="rId11" Type="http://schemas.openxmlformats.org/officeDocument/2006/relationships/image" Target="../media/image13.png"/><Relationship Id="rId5" Type="http://schemas.openxmlformats.org/officeDocument/2006/relationships/image" Target="../media/image5.png"/><Relationship Id="rId10" Type="http://schemas.openxmlformats.org/officeDocument/2006/relationships/image" Target="../media/image12.png"/><Relationship Id="rId4" Type="http://schemas.openxmlformats.org/officeDocument/2006/relationships/image" Target="../media/image11.png"/><Relationship Id="rId9"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CB263-4BAB-155C-8683-E924CA067E33}"/>
              </a:ext>
            </a:extLst>
          </p:cNvPr>
          <p:cNvSpPr>
            <a:spLocks noGrp="1"/>
          </p:cNvSpPr>
          <p:nvPr>
            <p:ph type="ctrTitle"/>
          </p:nvPr>
        </p:nvSpPr>
        <p:spPr>
          <a:xfrm>
            <a:off x="1470211" y="268943"/>
            <a:ext cx="9986683" cy="2387600"/>
          </a:xfrm>
        </p:spPr>
        <p:txBody>
          <a:bodyPr>
            <a:normAutofit/>
          </a:bodyPr>
          <a:lstStyle/>
          <a:p>
            <a:r>
              <a:rPr lang="en-CA" sz="5300" dirty="0"/>
              <a:t>Break-out Facilitator</a:t>
            </a:r>
            <a:br>
              <a:rPr lang="en-CA" dirty="0"/>
            </a:br>
            <a:r>
              <a:rPr lang="en-CA" sz="3100" b="1" dirty="0">
                <a:solidFill>
                  <a:srgbClr val="7030A0"/>
                </a:solidFill>
              </a:rPr>
              <a:t>Virtual Resource PPT Deck</a:t>
            </a:r>
            <a:br>
              <a:rPr lang="en-CA" sz="4000" dirty="0"/>
            </a:br>
            <a:r>
              <a:rPr lang="en-US" sz="3600" dirty="0"/>
              <a:t>Innovation Challenge </a:t>
            </a:r>
            <a:r>
              <a:rPr lang="en-CA" sz="3600" dirty="0"/>
              <a:t>Activity/Worksheets</a:t>
            </a:r>
            <a:endParaRPr lang="en-CA" sz="4400" dirty="0"/>
          </a:p>
        </p:txBody>
      </p:sp>
      <p:sp>
        <p:nvSpPr>
          <p:cNvPr id="3" name="Subtitle 2">
            <a:extLst>
              <a:ext uri="{FF2B5EF4-FFF2-40B4-BE49-F238E27FC236}">
                <a16:creationId xmlns:a16="http://schemas.microsoft.com/office/drawing/2014/main" id="{E9F33EFB-C4FA-26C6-AE46-9DB171D5D2C3}"/>
              </a:ext>
            </a:extLst>
          </p:cNvPr>
          <p:cNvSpPr>
            <a:spLocks noGrp="1"/>
          </p:cNvSpPr>
          <p:nvPr>
            <p:ph type="subTitle" idx="1"/>
          </p:nvPr>
        </p:nvSpPr>
        <p:spPr>
          <a:xfrm>
            <a:off x="1936376" y="3359990"/>
            <a:ext cx="4069976" cy="2816691"/>
          </a:xfrm>
          <a:ln>
            <a:solidFill>
              <a:schemeClr val="bg1">
                <a:lumMod val="50000"/>
              </a:schemeClr>
            </a:solidFill>
          </a:ln>
        </p:spPr>
        <p:txBody>
          <a:bodyPr>
            <a:noAutofit/>
          </a:bodyPr>
          <a:lstStyle/>
          <a:p>
            <a:pPr>
              <a:lnSpc>
                <a:spcPct val="100000"/>
              </a:lnSpc>
              <a:spcBef>
                <a:spcPts val="0"/>
              </a:spcBef>
            </a:pPr>
            <a:r>
              <a:rPr lang="en-CA" sz="2000" b="1" dirty="0"/>
              <a:t>ENGLISH</a:t>
            </a:r>
          </a:p>
          <a:p>
            <a:pPr>
              <a:lnSpc>
                <a:spcPct val="100000"/>
              </a:lnSpc>
              <a:spcBef>
                <a:spcPts val="0"/>
              </a:spcBef>
            </a:pPr>
            <a:r>
              <a:rPr lang="en-CA" sz="1800" i="1" dirty="0"/>
              <a:t>(4 Slides: Individual Activity,           Challenge Instruction &amp; Process)</a:t>
            </a:r>
          </a:p>
          <a:p>
            <a:pPr>
              <a:lnSpc>
                <a:spcPct val="100000"/>
              </a:lnSpc>
              <a:spcBef>
                <a:spcPts val="0"/>
              </a:spcBef>
            </a:pPr>
            <a:endParaRPr lang="en-CA" sz="1800" i="1" dirty="0"/>
          </a:p>
          <a:p>
            <a:pPr marL="342900" indent="-342900" algn="l">
              <a:lnSpc>
                <a:spcPct val="100000"/>
              </a:lnSpc>
              <a:spcBef>
                <a:spcPts val="0"/>
              </a:spcBef>
              <a:buFont typeface="Arial" panose="020B0604020202020204" pitchFamily="34" charset="0"/>
              <a:buChar char="•"/>
            </a:pPr>
            <a:r>
              <a:rPr lang="en-CA" sz="2000" b="1" dirty="0">
                <a:solidFill>
                  <a:schemeClr val="accent5">
                    <a:lumMod val="60000"/>
                    <a:lumOff val="40000"/>
                  </a:schemeClr>
                </a:solidFill>
                <a:latin typeface="Open Sans Semibold" pitchFamily="34" charset="0"/>
                <a:ea typeface="Open Sans Semibold" pitchFamily="34" charset="0"/>
                <a:cs typeface="Open Sans Semibold" pitchFamily="34" charset="0"/>
              </a:rPr>
              <a:t>INCLUSION</a:t>
            </a:r>
          </a:p>
          <a:p>
            <a:pPr marL="342900" indent="-342900" algn="l">
              <a:buFont typeface="Arial" panose="020B0604020202020204" pitchFamily="34" charset="0"/>
              <a:buChar char="•"/>
            </a:pPr>
            <a:r>
              <a:rPr lang="en-CA" sz="2000" dirty="0">
                <a:solidFill>
                  <a:srgbClr val="00B0F0"/>
                </a:solidFill>
                <a:latin typeface="Open Sans Semibold" pitchFamily="34" charset="0"/>
                <a:ea typeface="Open Sans Semibold" pitchFamily="34" charset="0"/>
                <a:cs typeface="Open Sans Semibold" pitchFamily="34" charset="0"/>
              </a:rPr>
              <a:t>DIVERSITY</a:t>
            </a:r>
          </a:p>
          <a:p>
            <a:pPr marL="342900" indent="-342900" algn="l">
              <a:buFont typeface="Arial" panose="020B0604020202020204" pitchFamily="34" charset="0"/>
              <a:buChar char="•"/>
            </a:pPr>
            <a:r>
              <a:rPr lang="en-CA" sz="2000" dirty="0">
                <a:solidFill>
                  <a:srgbClr val="8E28AE"/>
                </a:solidFill>
                <a:latin typeface="Open Sans Semibold" pitchFamily="34" charset="0"/>
                <a:ea typeface="Open Sans Semibold" pitchFamily="34" charset="0"/>
                <a:cs typeface="Open Sans Semibold" pitchFamily="34" charset="0"/>
              </a:rPr>
              <a:t>EQUITY</a:t>
            </a:r>
          </a:p>
          <a:p>
            <a:pPr marL="342900" indent="-342900" algn="l">
              <a:buFont typeface="Arial" panose="020B0604020202020204" pitchFamily="34" charset="0"/>
              <a:buChar char="•"/>
            </a:pPr>
            <a:r>
              <a:rPr lang="en-CA" sz="2000" dirty="0">
                <a:solidFill>
                  <a:srgbClr val="FF0000"/>
                </a:solidFill>
                <a:latin typeface="Open Sans Semibold" pitchFamily="34" charset="0"/>
                <a:ea typeface="Open Sans Semibold" pitchFamily="34" charset="0"/>
                <a:cs typeface="Open Sans Semibold" pitchFamily="34" charset="0"/>
              </a:rPr>
              <a:t>ACCESS</a:t>
            </a:r>
          </a:p>
        </p:txBody>
      </p:sp>
      <p:sp>
        <p:nvSpPr>
          <p:cNvPr id="4" name="Subtitle 2">
            <a:extLst>
              <a:ext uri="{FF2B5EF4-FFF2-40B4-BE49-F238E27FC236}">
                <a16:creationId xmlns:a16="http://schemas.microsoft.com/office/drawing/2014/main" id="{50F7649B-19D2-4D81-7019-17D57580F2A7}"/>
              </a:ext>
            </a:extLst>
          </p:cNvPr>
          <p:cNvSpPr txBox="1">
            <a:spLocks/>
          </p:cNvSpPr>
          <p:nvPr/>
        </p:nvSpPr>
        <p:spPr>
          <a:xfrm>
            <a:off x="6992471" y="3429000"/>
            <a:ext cx="4069976" cy="2640106"/>
          </a:xfrm>
          <a:prstGeom prst="rect">
            <a:avLst/>
          </a:prstGeom>
          <a:ln>
            <a:solidFill>
              <a:schemeClr val="bg1">
                <a:lumMod val="50000"/>
              </a:schemeClr>
            </a:solidFill>
          </a:ln>
        </p:spPr>
        <p:txBody>
          <a:bodyPr vert="horz" lIns="91440" tIns="45720" rIns="91440" bIns="45720" rtlCol="0">
            <a:normAutofit fontScale="25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CA" sz="8000" b="1" dirty="0"/>
              <a:t>FRANÇAIS </a:t>
            </a:r>
          </a:p>
          <a:p>
            <a:pPr>
              <a:lnSpc>
                <a:spcPct val="120000"/>
              </a:lnSpc>
              <a:spcBef>
                <a:spcPts val="0"/>
              </a:spcBef>
            </a:pPr>
            <a:r>
              <a:rPr lang="fr-FR" altLang="en-US" sz="7200" i="1" dirty="0"/>
              <a:t>(4 diapositives : activité individuelle, instruction et processus du défi) </a:t>
            </a:r>
          </a:p>
          <a:p>
            <a:pPr>
              <a:lnSpc>
                <a:spcPct val="120000"/>
              </a:lnSpc>
              <a:spcBef>
                <a:spcPts val="0"/>
              </a:spcBef>
            </a:pPr>
            <a:endParaRPr lang="en-CA" sz="7200" i="1" dirty="0"/>
          </a:p>
          <a:p>
            <a:pPr marL="1143000" indent="-425450" algn="l">
              <a:buFont typeface="Arial" panose="020B0604020202020204" pitchFamily="34" charset="0"/>
              <a:buChar char="•"/>
            </a:pPr>
            <a:r>
              <a:rPr lang="en-CA" sz="8000" b="1" dirty="0">
                <a:solidFill>
                  <a:schemeClr val="accent5">
                    <a:lumMod val="60000"/>
                    <a:lumOff val="40000"/>
                  </a:schemeClr>
                </a:solidFill>
                <a:latin typeface="Open Sans Semibold" pitchFamily="34" charset="0"/>
                <a:ea typeface="Open Sans Semibold" pitchFamily="34" charset="0"/>
                <a:cs typeface="Open Sans Semibold" pitchFamily="34" charset="0"/>
              </a:rPr>
              <a:t>INCLUSION</a:t>
            </a:r>
          </a:p>
          <a:p>
            <a:pPr marL="1143000" indent="-425450" algn="l">
              <a:buFont typeface="Arial" panose="020B0604020202020204" pitchFamily="34" charset="0"/>
              <a:buChar char="•"/>
            </a:pPr>
            <a:r>
              <a:rPr lang="fr-CA" sz="8000" dirty="0">
                <a:solidFill>
                  <a:srgbClr val="00B0F0"/>
                </a:solidFill>
                <a:latin typeface="Open Sans Semibold" pitchFamily="34" charset="0"/>
                <a:ea typeface="Open Sans Semibold" pitchFamily="34" charset="0"/>
                <a:cs typeface="Open Sans Semibold" pitchFamily="34" charset="0"/>
              </a:rPr>
              <a:t>DIVERSITÉ</a:t>
            </a:r>
            <a:endParaRPr lang="en-CA" sz="8000" dirty="0">
              <a:solidFill>
                <a:srgbClr val="00B0F0"/>
              </a:solidFill>
              <a:latin typeface="Open Sans Semibold" pitchFamily="34" charset="0"/>
              <a:ea typeface="Open Sans Semibold" pitchFamily="34" charset="0"/>
              <a:cs typeface="Open Sans Semibold" pitchFamily="34" charset="0"/>
            </a:endParaRPr>
          </a:p>
          <a:p>
            <a:pPr marL="1143000" indent="-425450" algn="l">
              <a:buFont typeface="Arial" panose="020B0604020202020204" pitchFamily="34" charset="0"/>
              <a:buChar char="•"/>
            </a:pPr>
            <a:r>
              <a:rPr lang="en-CA" sz="8000" dirty="0">
                <a:solidFill>
                  <a:srgbClr val="8E28AE"/>
                </a:solidFill>
                <a:latin typeface="Open Sans Semibold" pitchFamily="34" charset="0"/>
                <a:ea typeface="Open Sans Semibold" pitchFamily="34" charset="0"/>
                <a:cs typeface="Open Sans Semibold" pitchFamily="34" charset="0"/>
              </a:rPr>
              <a:t>É</a:t>
            </a:r>
            <a:r>
              <a:rPr lang="fr-CA" sz="8000" dirty="0">
                <a:solidFill>
                  <a:srgbClr val="8E28AE"/>
                </a:solidFill>
                <a:latin typeface="Open Sans Semibold" pitchFamily="34" charset="0"/>
                <a:ea typeface="Open Sans Semibold" pitchFamily="34" charset="0"/>
                <a:cs typeface="Open Sans Semibold" pitchFamily="34" charset="0"/>
              </a:rPr>
              <a:t>QUIT</a:t>
            </a:r>
            <a:r>
              <a:rPr lang="en-CA" sz="8000" dirty="0">
                <a:solidFill>
                  <a:srgbClr val="8E28AE"/>
                </a:solidFill>
                <a:latin typeface="Open Sans Semibold" pitchFamily="34" charset="0"/>
                <a:ea typeface="Open Sans Semibold" pitchFamily="34" charset="0"/>
                <a:cs typeface="Open Sans Semibold" pitchFamily="34" charset="0"/>
              </a:rPr>
              <a:t>É</a:t>
            </a:r>
            <a:endParaRPr lang="en-US" sz="8000" dirty="0">
              <a:solidFill>
                <a:srgbClr val="8E28AE"/>
              </a:solidFill>
              <a:latin typeface="Open Sans Semibold" pitchFamily="34" charset="0"/>
              <a:ea typeface="Open Sans Semibold" pitchFamily="34" charset="0"/>
              <a:cs typeface="Open Sans Semibold" pitchFamily="34" charset="0"/>
            </a:endParaRPr>
          </a:p>
          <a:p>
            <a:pPr marL="717550" indent="447675" algn="l">
              <a:lnSpc>
                <a:spcPct val="110000"/>
              </a:lnSpc>
              <a:buFont typeface="Arial" panose="020B0604020202020204" pitchFamily="34" charset="0"/>
              <a:buChar char="•"/>
            </a:pPr>
            <a:r>
              <a:rPr lang="fr-CA" sz="8000" dirty="0">
                <a:solidFill>
                  <a:srgbClr val="FF0000"/>
                </a:solidFill>
                <a:latin typeface="Open Sans Semibold" pitchFamily="34" charset="0"/>
                <a:ea typeface="Open Sans Semibold" pitchFamily="34" charset="0"/>
                <a:cs typeface="Open Sans Semibold" pitchFamily="34" charset="0"/>
              </a:rPr>
              <a:t>ACCESSIBILITÉ</a:t>
            </a:r>
            <a:endParaRPr lang="en-CA" sz="8000" dirty="0">
              <a:solidFill>
                <a:srgbClr val="FF0000"/>
              </a:solidFill>
              <a:latin typeface="Open Sans Semibold" pitchFamily="34" charset="0"/>
              <a:ea typeface="Open Sans Semibold" pitchFamily="34" charset="0"/>
              <a:cs typeface="Open Sans Semibold" pitchFamily="34" charset="0"/>
            </a:endParaRPr>
          </a:p>
        </p:txBody>
      </p:sp>
    </p:spTree>
    <p:extLst>
      <p:ext uri="{BB962C8B-B14F-4D97-AF65-F5344CB8AC3E}">
        <p14:creationId xmlns:p14="http://schemas.microsoft.com/office/powerpoint/2010/main" val="40925845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789752" y="3429000"/>
            <a:ext cx="4087305" cy="1147863"/>
          </a:xfrm>
        </p:spPr>
        <p:txBody>
          <a:bodyPr anchor="t">
            <a:normAutofit/>
          </a:bodyPr>
          <a:lstStyle/>
          <a:p>
            <a:pPr algn="l"/>
            <a:r>
              <a:rPr lang="en-CA" sz="7200" dirty="0">
                <a:solidFill>
                  <a:srgbClr val="8E28AE"/>
                </a:solidFill>
                <a:latin typeface="Open Sans Semibold" pitchFamily="34" charset="0"/>
                <a:ea typeface="Open Sans Semibold" pitchFamily="34" charset="0"/>
                <a:cs typeface="Open Sans Semibold" pitchFamily="34" charset="0"/>
              </a:rPr>
              <a:t>É</a:t>
            </a:r>
            <a:r>
              <a:rPr lang="fr-CA" sz="7200" dirty="0">
                <a:solidFill>
                  <a:srgbClr val="8E28AE"/>
                </a:solidFill>
                <a:latin typeface="Open Sans Semibold" pitchFamily="34" charset="0"/>
                <a:ea typeface="Open Sans Semibold" pitchFamily="34" charset="0"/>
                <a:cs typeface="Open Sans Semibold" pitchFamily="34" charset="0"/>
              </a:rPr>
              <a:t>QUIT</a:t>
            </a:r>
            <a:r>
              <a:rPr lang="en-CA" sz="7200" dirty="0">
                <a:solidFill>
                  <a:srgbClr val="8E28AE"/>
                </a:solidFill>
                <a:latin typeface="Open Sans Semibold" pitchFamily="34" charset="0"/>
                <a:ea typeface="Open Sans Semibold" pitchFamily="34" charset="0"/>
                <a:cs typeface="Open Sans Semibold" pitchFamily="34" charset="0"/>
              </a:rPr>
              <a:t>É</a:t>
            </a:r>
            <a:endParaRPr lang="en-US" sz="7200" dirty="0">
              <a:solidFill>
                <a:srgbClr val="8E28AE"/>
              </a:solidFill>
              <a:latin typeface="Open Sans Semibold" pitchFamily="34" charset="0"/>
              <a:ea typeface="Open Sans Semibold" pitchFamily="34" charset="0"/>
              <a:cs typeface="Open Sans Semibold" pitchFamily="34" charset="0"/>
            </a:endParaRPr>
          </a:p>
        </p:txBody>
      </p:sp>
      <p:sp>
        <p:nvSpPr>
          <p:cNvPr id="9" name="Freeform: Shape 8">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4" name="Picture 3" descr="3D rendering of game pieces tied together with a rope">
            <a:extLst>
              <a:ext uri="{FF2B5EF4-FFF2-40B4-BE49-F238E27FC236}">
                <a16:creationId xmlns:a16="http://schemas.microsoft.com/office/drawing/2014/main" id="{95BC258B-6613-6067-CEF1-A5F15CA68559}"/>
              </a:ext>
            </a:extLst>
          </p:cNvPr>
          <p:cNvPicPr>
            <a:picLocks noChangeAspect="1"/>
          </p:cNvPicPr>
          <p:nvPr/>
        </p:nvPicPr>
        <p:blipFill rotWithShape="1">
          <a:blip r:embed="rId3" cstate="print"/>
          <a:srcRect r="23135"/>
          <a:stretch/>
        </p:blipFill>
        <p:spPr>
          <a:xfrm>
            <a:off x="314943"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Tree>
    <p:extLst>
      <p:ext uri="{BB962C8B-B14F-4D97-AF65-F5344CB8AC3E}">
        <p14:creationId xmlns:p14="http://schemas.microsoft.com/office/powerpoint/2010/main" val="3454067525"/>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1A73BF4-2A08-5C5A-5315-D93FB59021DB}"/>
              </a:ext>
            </a:extLst>
          </p:cNvPr>
          <p:cNvSpPr txBox="1"/>
          <p:nvPr/>
        </p:nvSpPr>
        <p:spPr>
          <a:xfrm>
            <a:off x="157656" y="2984925"/>
            <a:ext cx="2956034" cy="3539430"/>
          </a:xfrm>
          <a:prstGeom prst="rect">
            <a:avLst/>
          </a:prstGeom>
          <a:solidFill>
            <a:schemeClr val="bg1"/>
          </a:solidFill>
          <a:ln>
            <a:solidFill>
              <a:schemeClr val="tx1">
                <a:alpha val="83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400" b="0" i="0" u="none" strike="noStrike" kern="1200" cap="none" spc="0" normalizeH="0" baseline="0" noProof="0" dirty="0">
                <a:ln>
                  <a:noFill/>
                </a:ln>
                <a:solidFill>
                  <a:prstClr val="black"/>
                </a:solidFill>
                <a:effectLst/>
                <a:uLnTx/>
                <a:uFillTx/>
                <a:latin typeface="Calibri"/>
                <a:ea typeface="+mn-ea"/>
                <a:cs typeface="+mn-cs"/>
              </a:rPr>
              <a:t>Avant le travail d’équipe, prenez un moment pour réfléchir individuellement. Lisez les possibilités et les descriptions ci-contre.</a:t>
            </a:r>
            <a:endParaRPr kumimoji="0" lang="en-US" sz="14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400" b="0" i="0" u="none" strike="noStrike" kern="1200" cap="none" spc="0" normalizeH="0" baseline="0" noProof="0" dirty="0">
                <a:ln>
                  <a:noFill/>
                </a:ln>
                <a:solidFill>
                  <a:prstClr val="black"/>
                </a:solidFill>
                <a:effectLst/>
                <a:uLnTx/>
                <a:uFillTx/>
                <a:latin typeface="Calibri"/>
                <a:ea typeface="+mn-ea"/>
                <a:cs typeface="+mn-cs"/>
              </a:rPr>
              <a:t>1. Réfléchissez aux sujets que vous aimeriez que l’équipe aborde. Il peut s’agir de sujets qui vous intéressent ou qui pourraient déclencher une discussion intéressante selon vous.</a:t>
            </a:r>
            <a:endParaRPr kumimoji="0" lang="en-US" sz="14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400" b="0" i="0" u="none" strike="noStrike" kern="1200" cap="none" spc="0" normalizeH="0" baseline="0" noProof="0" dirty="0">
                <a:ln>
                  <a:noFill/>
                </a:ln>
                <a:solidFill>
                  <a:prstClr val="black"/>
                </a:solidFill>
                <a:effectLst/>
                <a:uLnTx/>
                <a:uFillTx/>
                <a:latin typeface="Calibri"/>
                <a:ea typeface="+mn-ea"/>
                <a:cs typeface="+mn-cs"/>
              </a:rPr>
              <a:t>2. Dans la fenêtre de clavardage, inscrivez les deux sujets que vous aimeriez explorer.</a:t>
            </a:r>
            <a:endParaRPr kumimoji="0" lang="en-US" sz="14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400" b="0" i="0" u="none" strike="noStrike" kern="1200" cap="none" spc="0" normalizeH="0" baseline="0" noProof="0" dirty="0">
                <a:ln>
                  <a:noFill/>
                </a:ln>
                <a:solidFill>
                  <a:prstClr val="black"/>
                </a:solidFill>
                <a:effectLst/>
                <a:uLnTx/>
                <a:uFillTx/>
                <a:latin typeface="Calibri"/>
                <a:ea typeface="+mn-ea"/>
                <a:cs typeface="+mn-cs"/>
              </a:rPr>
              <a:t>3. En équipe, trouvez rapidement un consensus sur le sujet à explorer, puis passez à l’exercice de création de solutions.</a:t>
            </a:r>
            <a:endParaRPr kumimoji="0" lang="en-US" sz="1400" b="0" i="0" u="none" strike="noStrike" kern="1200" cap="none" spc="0" normalizeH="0" baseline="0" noProof="0" dirty="0">
              <a:ln>
                <a:solidFill>
                  <a:sysClr val="windowText" lastClr="000000"/>
                </a:solidFill>
              </a:ln>
              <a:solidFill>
                <a:prstClr val="black"/>
              </a:solidFill>
              <a:effectLst/>
              <a:uLnTx/>
              <a:uFillTx/>
              <a:latin typeface="Calibri"/>
              <a:ea typeface="+mn-ea"/>
              <a:cs typeface="Calibri" pitchFamily="34" charset="0"/>
            </a:endParaRPr>
          </a:p>
        </p:txBody>
      </p:sp>
      <p:sp>
        <p:nvSpPr>
          <p:cNvPr id="6" name="TextBox 5">
            <a:extLst>
              <a:ext uri="{FF2B5EF4-FFF2-40B4-BE49-F238E27FC236}">
                <a16:creationId xmlns:a16="http://schemas.microsoft.com/office/drawing/2014/main" id="{69B97922-7F2A-54AC-DF50-D55A2460358A}"/>
              </a:ext>
            </a:extLst>
          </p:cNvPr>
          <p:cNvSpPr txBox="1"/>
          <p:nvPr/>
        </p:nvSpPr>
        <p:spPr>
          <a:xfrm>
            <a:off x="207376" y="33866"/>
            <a:ext cx="2241336"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800" b="1" i="0" u="none" strike="noStrike" kern="1200" cap="none" spc="0" normalizeH="0" baseline="0" noProof="0" dirty="0">
                <a:ln>
                  <a:noFill/>
                </a:ln>
                <a:solidFill>
                  <a:srgbClr val="7030A0"/>
                </a:solidFill>
                <a:effectLst/>
                <a:uLnTx/>
                <a:uFillTx/>
                <a:latin typeface="Calibri"/>
                <a:ea typeface="+mn-ea"/>
                <a:cs typeface="+mn-cs"/>
              </a:rPr>
              <a:t>ÉQUITÉ</a:t>
            </a:r>
            <a:endParaRPr kumimoji="0" lang="en-US" sz="1800" b="1" i="0" u="none" strike="noStrike" kern="1200" cap="none" spc="0" normalizeH="0" baseline="0" noProof="0" dirty="0">
              <a:ln>
                <a:noFill/>
              </a:ln>
              <a:solidFill>
                <a:srgbClr val="7030A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800" b="1" i="0" u="none" strike="noStrike" kern="1200" cap="none" spc="0" normalizeH="0" baseline="0" noProof="0" dirty="0">
              <a:ln>
                <a:noFill/>
              </a:ln>
              <a:solidFill>
                <a:srgbClr val="7030A0"/>
              </a:solidFill>
              <a:effectLst/>
              <a:uLnTx/>
              <a:uFillTx/>
              <a:latin typeface="Calibri"/>
              <a:ea typeface="+mn-ea"/>
              <a:cs typeface="+mn-cs"/>
            </a:endParaRPr>
          </a:p>
        </p:txBody>
      </p:sp>
      <p:graphicFrame>
        <p:nvGraphicFramePr>
          <p:cNvPr id="10" name="Table 9">
            <a:extLst>
              <a:ext uri="{FF2B5EF4-FFF2-40B4-BE49-F238E27FC236}">
                <a16:creationId xmlns:a16="http://schemas.microsoft.com/office/drawing/2014/main" id="{E878E9F8-E73E-8DA9-ADA6-44481F26F832}"/>
              </a:ext>
            </a:extLst>
          </p:cNvPr>
          <p:cNvGraphicFramePr>
            <a:graphicFrameLocks noGrp="1"/>
          </p:cNvGraphicFramePr>
          <p:nvPr/>
        </p:nvGraphicFramePr>
        <p:xfrm>
          <a:off x="3381375" y="483344"/>
          <a:ext cx="8646839" cy="6018276"/>
        </p:xfrm>
        <a:graphic>
          <a:graphicData uri="http://schemas.openxmlformats.org/drawingml/2006/table">
            <a:tbl>
              <a:tblPr firstRow="1" firstCol="1" bandRow="1">
                <a:tableStyleId>{5DA37D80-6434-44D0-A028-1B22A696006F}</a:tableStyleId>
              </a:tblPr>
              <a:tblGrid>
                <a:gridCol w="2704115">
                  <a:extLst>
                    <a:ext uri="{9D8B030D-6E8A-4147-A177-3AD203B41FA5}">
                      <a16:colId xmlns:a16="http://schemas.microsoft.com/office/drawing/2014/main" val="2287050934"/>
                    </a:ext>
                  </a:extLst>
                </a:gridCol>
                <a:gridCol w="4556234">
                  <a:extLst>
                    <a:ext uri="{9D8B030D-6E8A-4147-A177-3AD203B41FA5}">
                      <a16:colId xmlns:a16="http://schemas.microsoft.com/office/drawing/2014/main" val="1269196885"/>
                    </a:ext>
                  </a:extLst>
                </a:gridCol>
                <a:gridCol w="1386490">
                  <a:extLst>
                    <a:ext uri="{9D8B030D-6E8A-4147-A177-3AD203B41FA5}">
                      <a16:colId xmlns:a16="http://schemas.microsoft.com/office/drawing/2014/main" val="880582877"/>
                    </a:ext>
                  </a:extLst>
                </a:gridCol>
              </a:tblGrid>
              <a:tr h="637174">
                <a:tc>
                  <a:txBody>
                    <a:bodyPr/>
                    <a:lstStyle/>
                    <a:p>
                      <a:pPr algn="l">
                        <a:lnSpc>
                          <a:spcPct val="107000"/>
                        </a:lnSpc>
                        <a:spcAft>
                          <a:spcPts val="800"/>
                        </a:spcAft>
                      </a:pPr>
                      <a:r>
                        <a:rPr lang="fr-CA" sz="2400" b="1" kern="1200" dirty="0">
                          <a:solidFill>
                            <a:schemeClr val="tx1"/>
                          </a:solidFill>
                          <a:effectLst/>
                          <a:latin typeface="+mn-lt"/>
                          <a:ea typeface="+mn-ea"/>
                          <a:cs typeface="+mn-cs"/>
                        </a:rPr>
                        <a:t>Possibilités</a:t>
                      </a:r>
                      <a:endParaRPr lang="en-CA" sz="2400" b="1" kern="1200" dirty="0">
                        <a:solidFill>
                          <a:schemeClr val="tx1"/>
                        </a:solidFill>
                        <a:effectLst/>
                        <a:latin typeface="+mn-lt"/>
                        <a:ea typeface="+mn-ea"/>
                        <a:cs typeface="+mn-cs"/>
                      </a:endParaRPr>
                    </a:p>
                  </a:txBody>
                  <a:tcPr marL="68580" marR="68580" marT="0" marB="0"/>
                </a:tc>
                <a:tc>
                  <a:txBody>
                    <a:bodyPr/>
                    <a:lstStyle/>
                    <a:p>
                      <a:pPr algn="l">
                        <a:lnSpc>
                          <a:spcPct val="107000"/>
                        </a:lnSpc>
                        <a:spcAft>
                          <a:spcPts val="800"/>
                        </a:spcAft>
                      </a:pPr>
                      <a:r>
                        <a:rPr lang="en-CA" sz="2400" b="1" kern="1200" dirty="0">
                          <a:solidFill>
                            <a:schemeClr val="tx1"/>
                          </a:solidFill>
                          <a:effectLst/>
                          <a:latin typeface="+mn-lt"/>
                          <a:ea typeface="+mn-ea"/>
                          <a:cs typeface="+mn-cs"/>
                        </a:rPr>
                        <a:t>Description</a:t>
                      </a:r>
                    </a:p>
                  </a:txBody>
                  <a:tcPr marL="68580" marR="68580" marT="0" marB="0"/>
                </a:tc>
                <a:tc>
                  <a:txBody>
                    <a:bodyPr/>
                    <a:lstStyle/>
                    <a:p>
                      <a:pPr algn="l">
                        <a:lnSpc>
                          <a:spcPts val="1500"/>
                        </a:lnSpc>
                        <a:spcBef>
                          <a:spcPts val="1200"/>
                        </a:spcBef>
                        <a:spcAft>
                          <a:spcPts val="0"/>
                        </a:spcAft>
                      </a:pPr>
                      <a:endParaRPr lang="en-CA" sz="500" b="1" kern="1200" dirty="0">
                        <a:solidFill>
                          <a:schemeClr val="tx1"/>
                        </a:solidFill>
                        <a:effectLst/>
                        <a:latin typeface="+mn-lt"/>
                        <a:ea typeface="+mn-ea"/>
                        <a:cs typeface="+mn-cs"/>
                      </a:endParaRPr>
                    </a:p>
                    <a:p>
                      <a:pPr algn="l">
                        <a:lnSpc>
                          <a:spcPts val="1700"/>
                        </a:lnSpc>
                        <a:spcBef>
                          <a:spcPts val="0"/>
                        </a:spcBef>
                        <a:spcAft>
                          <a:spcPts val="0"/>
                        </a:spcAft>
                      </a:pPr>
                      <a:r>
                        <a:rPr lang="en-CA" sz="2400" b="1" kern="1200" dirty="0">
                          <a:solidFill>
                            <a:schemeClr val="tx1"/>
                          </a:solidFill>
                          <a:effectLst/>
                          <a:latin typeface="+mn-lt"/>
                          <a:ea typeface="+mn-ea"/>
                          <a:cs typeface="+mn-cs"/>
                        </a:rPr>
                        <a:t>Item</a:t>
                      </a:r>
                      <a:r>
                        <a:rPr lang="en-CA" sz="2400" b="1" kern="1200" baseline="0" dirty="0">
                          <a:solidFill>
                            <a:schemeClr val="tx1"/>
                          </a:solidFill>
                          <a:effectLst/>
                          <a:latin typeface="+mn-lt"/>
                          <a:ea typeface="+mn-ea"/>
                          <a:cs typeface="+mn-cs"/>
                        </a:rPr>
                        <a:t> Number</a:t>
                      </a:r>
                      <a:endParaRPr lang="en-CA" sz="500" b="1" kern="1200" dirty="0">
                        <a:solidFill>
                          <a:schemeClr val="tx1"/>
                        </a:solidFill>
                        <a:effectLst/>
                        <a:latin typeface="+mn-lt"/>
                        <a:ea typeface="+mn-ea"/>
                        <a:cs typeface="+mn-cs"/>
                      </a:endParaRPr>
                    </a:p>
                  </a:txBody>
                  <a:tcPr marL="68580" marR="68580" marT="0" marB="0"/>
                </a:tc>
                <a:extLst>
                  <a:ext uri="{0D108BD9-81ED-4DB2-BD59-A6C34878D82A}">
                    <a16:rowId xmlns:a16="http://schemas.microsoft.com/office/drawing/2014/main" val="922538790"/>
                  </a:ext>
                </a:extLst>
              </a:tr>
              <a:tr h="1012043">
                <a:tc>
                  <a:txBody>
                    <a:bodyPr/>
                    <a:lstStyle/>
                    <a:p>
                      <a:pPr algn="l">
                        <a:lnSpc>
                          <a:spcPct val="107000"/>
                        </a:lnSpc>
                        <a:spcAft>
                          <a:spcPts val="800"/>
                        </a:spcAft>
                      </a:pPr>
                      <a:r>
                        <a:rPr lang="fr-CA" sz="2000" b="1" kern="1200" dirty="0">
                          <a:solidFill>
                            <a:schemeClr val="tx1"/>
                          </a:solidFill>
                          <a:effectLst/>
                          <a:latin typeface="+mn-lt"/>
                          <a:ea typeface="+mn-ea"/>
                          <a:cs typeface="+mn-cs"/>
                        </a:rPr>
                        <a:t>Politiques et processus</a:t>
                      </a:r>
                      <a:r>
                        <a:rPr lang="fr-CA" sz="1800" b="1" kern="1200" dirty="0">
                          <a:solidFill>
                            <a:schemeClr val="tx1"/>
                          </a:solidFill>
                          <a:latin typeface="+mn-lt"/>
                          <a:ea typeface="+mn-ea"/>
                          <a:cs typeface="+mn-cs"/>
                        </a:rPr>
                        <a:t> </a:t>
                      </a:r>
                      <a:r>
                        <a:rPr lang="en-CA" sz="2000" dirty="0">
                          <a:solidFill>
                            <a:schemeClr val="tx1"/>
                          </a:solidFill>
                          <a:effectLst/>
                        </a:rPr>
                        <a:t> </a:t>
                      </a:r>
                      <a:endParaRPr lang="en-CA" sz="2000" dirty="0">
                        <a:solidFill>
                          <a:schemeClr val="tx1"/>
                        </a:solidFill>
                        <a:effectLst/>
                        <a:latin typeface="Arial Nova" panose="020B0504020202020204" pitchFamily="34" charset="0"/>
                        <a:ea typeface="Calibri" panose="020F0502020204030204" pitchFamily="34" charset="0"/>
                        <a:cs typeface="Times New Roman" panose="02020603050405020304" pitchFamily="18" charset="0"/>
                      </a:endParaRPr>
                    </a:p>
                  </a:txBody>
                  <a:tcPr marL="68580" marR="68580" marT="0" marB="0">
                    <a:solidFill>
                      <a:schemeClr val="bg1">
                        <a:lumMod val="65000"/>
                        <a:alpha val="20000"/>
                      </a:schemeClr>
                    </a:solidFill>
                  </a:tcPr>
                </a:tc>
                <a:tc>
                  <a:txBody>
                    <a:bodyPr/>
                    <a:lstStyle/>
                    <a:p>
                      <a:pPr algn="l">
                        <a:lnSpc>
                          <a:spcPct val="107000"/>
                        </a:lnSpc>
                        <a:spcAft>
                          <a:spcPts val="800"/>
                        </a:spcAft>
                      </a:pPr>
                      <a:r>
                        <a:rPr lang="fr-CA" sz="1700" kern="1200" dirty="0">
                          <a:solidFill>
                            <a:schemeClr val="tx1"/>
                          </a:solidFill>
                          <a:latin typeface="+mn-lt"/>
                          <a:ea typeface="+mn-ea"/>
                          <a:cs typeface="+mn-cs"/>
                        </a:rPr>
                        <a:t>Mise en place de politiques et de processus qui favorisent une culture respectueuse en milieu de travail et qui s’attaquent à toute conduite inappropriée</a:t>
                      </a:r>
                      <a:endParaRPr lang="en-CA" sz="1700" dirty="0">
                        <a:solidFill>
                          <a:schemeClr val="tx1"/>
                        </a:solidFill>
                        <a:effectLst/>
                        <a:latin typeface="Arial Nova" panose="020B0504020202020204" pitchFamily="34" charset="0"/>
                        <a:ea typeface="Calibri" panose="020F0502020204030204" pitchFamily="34" charset="0"/>
                        <a:cs typeface="Times New Roman" panose="02020603050405020304" pitchFamily="18" charset="0"/>
                      </a:endParaRPr>
                    </a:p>
                  </a:txBody>
                  <a:tcPr marL="68580" marR="68580" marT="0" marB="0">
                    <a:solidFill>
                      <a:schemeClr val="bg1">
                        <a:lumMod val="65000"/>
                        <a:alpha val="20000"/>
                      </a:schemeClr>
                    </a:solidFill>
                  </a:tcPr>
                </a:tc>
                <a:tc>
                  <a:txBody>
                    <a:bodyPr/>
                    <a:lstStyle/>
                    <a:p>
                      <a:pPr algn="ctr">
                        <a:lnSpc>
                          <a:spcPct val="107000"/>
                        </a:lnSpc>
                        <a:spcAft>
                          <a:spcPts val="800"/>
                        </a:spcAft>
                      </a:pPr>
                      <a:r>
                        <a:rPr lang="en-CA" sz="2800" dirty="0">
                          <a:solidFill>
                            <a:schemeClr val="tx1"/>
                          </a:solidFill>
                          <a:effectLst/>
                          <a:latin typeface="Open Sans Semibold" pitchFamily="34" charset="0"/>
                          <a:ea typeface="Open Sans Semibold" pitchFamily="34" charset="0"/>
                          <a:cs typeface="Open Sans Semibold" pitchFamily="34" charset="0"/>
                        </a:rPr>
                        <a:t>1</a:t>
                      </a:r>
                    </a:p>
                  </a:txBody>
                  <a:tcPr marL="68580" marR="68580" marT="0" marB="0">
                    <a:solidFill>
                      <a:schemeClr val="bg1">
                        <a:lumMod val="65000"/>
                        <a:alpha val="20000"/>
                      </a:schemeClr>
                    </a:solidFill>
                  </a:tcPr>
                </a:tc>
                <a:extLst>
                  <a:ext uri="{0D108BD9-81ED-4DB2-BD59-A6C34878D82A}">
                    <a16:rowId xmlns:a16="http://schemas.microsoft.com/office/drawing/2014/main" val="2203780454"/>
                  </a:ext>
                </a:extLst>
              </a:tr>
              <a:tr h="626384">
                <a:tc>
                  <a:txBody>
                    <a:bodyPr/>
                    <a:lstStyle/>
                    <a:p>
                      <a:pPr algn="l">
                        <a:lnSpc>
                          <a:spcPct val="107000"/>
                        </a:lnSpc>
                        <a:spcAft>
                          <a:spcPts val="800"/>
                        </a:spcAft>
                      </a:pPr>
                      <a:r>
                        <a:rPr lang="fr-CA" sz="2000" b="1" kern="1200" dirty="0">
                          <a:solidFill>
                            <a:schemeClr val="tx1"/>
                          </a:solidFill>
                          <a:effectLst/>
                          <a:latin typeface="+mn-lt"/>
                          <a:ea typeface="+mn-ea"/>
                          <a:cs typeface="+mn-cs"/>
                        </a:rPr>
                        <a:t>Disponibilité de la direction </a:t>
                      </a:r>
                      <a:r>
                        <a:rPr lang="en-CA" sz="2000" b="1" kern="1200" dirty="0">
                          <a:solidFill>
                            <a:schemeClr val="tx1"/>
                          </a:solidFill>
                          <a:effectLst/>
                          <a:latin typeface="+mn-lt"/>
                          <a:ea typeface="+mn-ea"/>
                          <a:cs typeface="+mn-cs"/>
                        </a:rPr>
                        <a:t> </a:t>
                      </a:r>
                    </a:p>
                  </a:txBody>
                  <a:tcPr marL="68580" marR="68580" marT="0" marB="0"/>
                </a:tc>
                <a:tc>
                  <a:txBody>
                    <a:bodyPr/>
                    <a:lstStyle/>
                    <a:p>
                      <a:pPr marR="4445" algn="l">
                        <a:lnSpc>
                          <a:spcPct val="107000"/>
                        </a:lnSpc>
                        <a:spcAft>
                          <a:spcPts val="800"/>
                        </a:spcAft>
                      </a:pPr>
                      <a:r>
                        <a:rPr lang="fr-CA" sz="1700" kern="1200" dirty="0">
                          <a:solidFill>
                            <a:schemeClr val="tx1"/>
                          </a:solidFill>
                          <a:latin typeface="+mn-lt"/>
                          <a:ea typeface="+mn-ea"/>
                          <a:cs typeface="+mn-cs"/>
                        </a:rPr>
                        <a:t>Disponibilité de la direction pour discuter ouvertement avec le personnel par divers moyens</a:t>
                      </a:r>
                      <a:endParaRPr lang="en-CA" sz="1700" dirty="0">
                        <a:effectLst/>
                        <a:latin typeface="Arial Nova" panose="020B05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CA" sz="2800" dirty="0">
                          <a:effectLst/>
                          <a:latin typeface="Open Sans Semibold" pitchFamily="34" charset="0"/>
                          <a:ea typeface="Open Sans Semibold" pitchFamily="34" charset="0"/>
                          <a:cs typeface="Open Sans Semibold" pitchFamily="34" charset="0"/>
                        </a:rPr>
                        <a:t>2</a:t>
                      </a:r>
                    </a:p>
                  </a:txBody>
                  <a:tcPr marL="68580" marR="68580" marT="0" marB="0"/>
                </a:tc>
                <a:extLst>
                  <a:ext uri="{0D108BD9-81ED-4DB2-BD59-A6C34878D82A}">
                    <a16:rowId xmlns:a16="http://schemas.microsoft.com/office/drawing/2014/main" val="4149530192"/>
                  </a:ext>
                </a:extLst>
              </a:tr>
              <a:tr h="1012043">
                <a:tc>
                  <a:txBody>
                    <a:bodyPr/>
                    <a:lstStyle/>
                    <a:p>
                      <a:pPr algn="l">
                        <a:lnSpc>
                          <a:spcPct val="107000"/>
                        </a:lnSpc>
                        <a:spcAft>
                          <a:spcPts val="800"/>
                        </a:spcAft>
                      </a:pPr>
                      <a:r>
                        <a:rPr lang="fr-CA" sz="2000" b="1" kern="1200" dirty="0">
                          <a:solidFill>
                            <a:schemeClr val="tx1"/>
                          </a:solidFill>
                          <a:effectLst/>
                          <a:latin typeface="+mn-lt"/>
                          <a:ea typeface="+mn-ea"/>
                          <a:cs typeface="+mn-cs"/>
                        </a:rPr>
                        <a:t>Outils et ressources d’avancement </a:t>
                      </a:r>
                      <a:endParaRPr lang="en-CA" sz="2000" b="1" kern="1200" dirty="0">
                        <a:solidFill>
                          <a:schemeClr val="tx1"/>
                        </a:solidFill>
                        <a:effectLst/>
                        <a:latin typeface="+mn-lt"/>
                        <a:ea typeface="+mn-ea"/>
                        <a:cs typeface="+mn-cs"/>
                      </a:endParaRPr>
                    </a:p>
                  </a:txBody>
                  <a:tcPr marL="68580" marR="68580" marT="0" marB="0">
                    <a:solidFill>
                      <a:schemeClr val="bg1">
                        <a:lumMod val="65000"/>
                        <a:alpha val="20000"/>
                      </a:schemeClr>
                    </a:solidFill>
                  </a:tcPr>
                </a:tc>
                <a:tc>
                  <a:txBody>
                    <a:bodyPr/>
                    <a:lstStyle/>
                    <a:p>
                      <a:pPr marR="11430" algn="l">
                        <a:lnSpc>
                          <a:spcPct val="107000"/>
                        </a:lnSpc>
                        <a:spcAft>
                          <a:spcPts val="800"/>
                        </a:spcAft>
                      </a:pPr>
                      <a:r>
                        <a:rPr lang="fr-CA" sz="1700" kern="1200" dirty="0">
                          <a:solidFill>
                            <a:schemeClr val="tx1"/>
                          </a:solidFill>
                          <a:latin typeface="+mn-lt"/>
                          <a:ea typeface="+mn-ea"/>
                          <a:cs typeface="+mn-cs"/>
                        </a:rPr>
                        <a:t>Disponibilité d’outils individuels soutenant les possibilités d’avancement dans les organisations (p. ex., formation professionnelle et programmes de maîtrise de l’EDI)</a:t>
                      </a:r>
                      <a:endParaRPr lang="en-CA" sz="1700" dirty="0">
                        <a:effectLst/>
                        <a:latin typeface="Arial Nova" panose="020B0504020202020204" pitchFamily="34" charset="0"/>
                        <a:ea typeface="Calibri" panose="020F0502020204030204" pitchFamily="34" charset="0"/>
                        <a:cs typeface="Times New Roman" panose="02020603050405020304" pitchFamily="18" charset="0"/>
                      </a:endParaRPr>
                    </a:p>
                  </a:txBody>
                  <a:tcPr marL="68580" marR="68580" marT="0" marB="0">
                    <a:solidFill>
                      <a:schemeClr val="bg1">
                        <a:lumMod val="65000"/>
                        <a:alpha val="20000"/>
                      </a:schemeClr>
                    </a:solidFill>
                  </a:tcPr>
                </a:tc>
                <a:tc>
                  <a:txBody>
                    <a:bodyPr/>
                    <a:lstStyle/>
                    <a:p>
                      <a:pPr algn="ctr">
                        <a:lnSpc>
                          <a:spcPct val="107000"/>
                        </a:lnSpc>
                        <a:spcAft>
                          <a:spcPts val="800"/>
                        </a:spcAft>
                      </a:pPr>
                      <a:r>
                        <a:rPr lang="en-CA" sz="2800" dirty="0">
                          <a:effectLst/>
                          <a:latin typeface="Open Sans Semibold" pitchFamily="34" charset="0"/>
                          <a:ea typeface="Open Sans Semibold" pitchFamily="34" charset="0"/>
                          <a:cs typeface="Open Sans Semibold" pitchFamily="34" charset="0"/>
                        </a:rPr>
                        <a:t>3</a:t>
                      </a:r>
                    </a:p>
                  </a:txBody>
                  <a:tcPr marL="68580" marR="68580" marT="0" marB="0">
                    <a:solidFill>
                      <a:schemeClr val="bg1">
                        <a:lumMod val="65000"/>
                        <a:alpha val="20000"/>
                      </a:schemeClr>
                    </a:solidFill>
                  </a:tcPr>
                </a:tc>
                <a:extLst>
                  <a:ext uri="{0D108BD9-81ED-4DB2-BD59-A6C34878D82A}">
                    <a16:rowId xmlns:a16="http://schemas.microsoft.com/office/drawing/2014/main" val="583277028"/>
                  </a:ext>
                </a:extLst>
              </a:tr>
              <a:tr h="1524551">
                <a:tc>
                  <a:txBody>
                    <a:bodyPr/>
                    <a:lstStyle/>
                    <a:p>
                      <a:pPr algn="l">
                        <a:lnSpc>
                          <a:spcPct val="106000"/>
                        </a:lnSpc>
                        <a:spcAft>
                          <a:spcPts val="800"/>
                        </a:spcAft>
                      </a:pPr>
                      <a:r>
                        <a:rPr lang="fr-CA" sz="1800" b="1" kern="1200" dirty="0">
                          <a:solidFill>
                            <a:schemeClr val="tx1"/>
                          </a:solidFill>
                          <a:latin typeface="+mn-lt"/>
                          <a:ea typeface="+mn-ea"/>
                          <a:cs typeface="+mn-cs"/>
                        </a:rPr>
                        <a:t>Structures et systèmes réducteurs de préjugés et d’obstacles </a:t>
                      </a:r>
                      <a:r>
                        <a:rPr lang="en-CA" sz="2000" dirty="0">
                          <a:effectLst/>
                        </a:rPr>
                        <a:t> </a:t>
                      </a:r>
                      <a:endParaRPr lang="en-CA" sz="2000" dirty="0">
                        <a:effectLst/>
                        <a:latin typeface="Arial Nova" panose="020B05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R="11430" algn="l">
                        <a:lnSpc>
                          <a:spcPct val="107000"/>
                        </a:lnSpc>
                        <a:spcAft>
                          <a:spcPts val="800"/>
                        </a:spcAft>
                      </a:pPr>
                      <a:r>
                        <a:rPr lang="fr-CA" sz="1700" kern="1200" dirty="0">
                          <a:solidFill>
                            <a:schemeClr val="tx1"/>
                          </a:solidFill>
                          <a:latin typeface="+mn-lt"/>
                          <a:ea typeface="+mn-ea"/>
                          <a:cs typeface="+mn-cs"/>
                        </a:rPr>
                        <a:t>Suppression d’obstacles institutionnels qui empêchent le personnel d’avoir des chances égales d’avancement (mise en œuvre de mesures de contrôle des préjugés pendant l’embauche, le développement de carrière et l’encadrement du rendement)</a:t>
                      </a:r>
                      <a:endParaRPr lang="en-CA" sz="1700" dirty="0">
                        <a:effectLst/>
                        <a:latin typeface="Arial Nova" panose="020B05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CA" sz="2800" dirty="0">
                          <a:effectLst/>
                          <a:latin typeface="Open Sans Semibold" pitchFamily="34" charset="0"/>
                          <a:ea typeface="Open Sans Semibold" pitchFamily="34" charset="0"/>
                          <a:cs typeface="Open Sans Semibold" pitchFamily="34" charset="0"/>
                        </a:rPr>
                        <a:t>4</a:t>
                      </a:r>
                    </a:p>
                  </a:txBody>
                  <a:tcPr marL="68580" marR="68580" marT="0" marB="0"/>
                </a:tc>
                <a:extLst>
                  <a:ext uri="{0D108BD9-81ED-4DB2-BD59-A6C34878D82A}">
                    <a16:rowId xmlns:a16="http://schemas.microsoft.com/office/drawing/2014/main" val="617182203"/>
                  </a:ext>
                </a:extLst>
              </a:tr>
              <a:tr h="892427">
                <a:tc>
                  <a:txBody>
                    <a:bodyPr/>
                    <a:lstStyle/>
                    <a:p>
                      <a:pPr algn="l">
                        <a:lnSpc>
                          <a:spcPct val="107000"/>
                        </a:lnSpc>
                        <a:spcAft>
                          <a:spcPts val="0"/>
                        </a:spcAft>
                      </a:pPr>
                      <a:r>
                        <a:rPr lang="fr-CA" sz="1800" b="1" kern="1200" dirty="0">
                          <a:solidFill>
                            <a:schemeClr val="tx1"/>
                          </a:solidFill>
                          <a:latin typeface="+mn-lt"/>
                          <a:ea typeface="+mn-ea"/>
                          <a:cs typeface="+mn-cs"/>
                        </a:rPr>
                        <a:t>Modalités et possibilités de travail flexibles </a:t>
                      </a:r>
                      <a:endParaRPr lang="en-CA" sz="2000" dirty="0">
                        <a:effectLst/>
                        <a:latin typeface="Arial Nova" panose="020B0504020202020204" pitchFamily="34" charset="0"/>
                        <a:ea typeface="Calibri" panose="020F0502020204030204" pitchFamily="34" charset="0"/>
                        <a:cs typeface="Times New Roman" panose="02020603050405020304" pitchFamily="18" charset="0"/>
                      </a:endParaRPr>
                    </a:p>
                  </a:txBody>
                  <a:tcPr marL="68580" marR="68580" marT="0" marB="0">
                    <a:solidFill>
                      <a:schemeClr val="bg1">
                        <a:lumMod val="65000"/>
                        <a:alpha val="20000"/>
                      </a:schemeClr>
                    </a:solidFill>
                  </a:tcPr>
                </a:tc>
                <a:tc>
                  <a:txBody>
                    <a:bodyPr/>
                    <a:lstStyle/>
                    <a:p>
                      <a:pPr marR="11430" algn="l">
                        <a:lnSpc>
                          <a:spcPct val="107000"/>
                        </a:lnSpc>
                        <a:spcAft>
                          <a:spcPts val="0"/>
                        </a:spcAft>
                      </a:pPr>
                      <a:r>
                        <a:rPr lang="fr-CA" sz="1700" kern="1200" dirty="0">
                          <a:solidFill>
                            <a:schemeClr val="tx1"/>
                          </a:solidFill>
                          <a:latin typeface="+mn-lt"/>
                          <a:ea typeface="+mn-ea"/>
                          <a:cs typeface="+mn-cs"/>
                        </a:rPr>
                        <a:t>Création et communication de modalités de travail flexibles pour tout le personnel afin de favoriser un rendement optimal au travail</a:t>
                      </a:r>
                      <a:endParaRPr lang="en-CA" sz="1700" dirty="0">
                        <a:effectLst/>
                        <a:latin typeface="Arial Nova" panose="020B0504020202020204" pitchFamily="34" charset="0"/>
                        <a:ea typeface="Calibri" panose="020F0502020204030204" pitchFamily="34" charset="0"/>
                        <a:cs typeface="Times New Roman" panose="02020603050405020304" pitchFamily="18" charset="0"/>
                      </a:endParaRPr>
                    </a:p>
                  </a:txBody>
                  <a:tcPr marL="68580" marR="68580" marT="0" marB="0">
                    <a:solidFill>
                      <a:schemeClr val="bg1">
                        <a:lumMod val="65000"/>
                        <a:alpha val="20000"/>
                      </a:schemeClr>
                    </a:solidFill>
                  </a:tcPr>
                </a:tc>
                <a:tc>
                  <a:txBody>
                    <a:bodyPr/>
                    <a:lstStyle/>
                    <a:p>
                      <a:pPr algn="ctr">
                        <a:lnSpc>
                          <a:spcPct val="107000"/>
                        </a:lnSpc>
                        <a:spcAft>
                          <a:spcPts val="0"/>
                        </a:spcAft>
                      </a:pPr>
                      <a:r>
                        <a:rPr lang="en-CA" sz="2800" dirty="0">
                          <a:effectLst/>
                          <a:latin typeface="Open Sans Semibold" pitchFamily="34" charset="0"/>
                          <a:ea typeface="Open Sans Semibold" pitchFamily="34" charset="0"/>
                          <a:cs typeface="Open Sans Semibold" pitchFamily="34" charset="0"/>
                        </a:rPr>
                        <a:t>5</a:t>
                      </a:r>
                    </a:p>
                  </a:txBody>
                  <a:tcPr marL="68580" marR="68580" marT="0" marB="0">
                    <a:solidFill>
                      <a:schemeClr val="bg1">
                        <a:lumMod val="65000"/>
                        <a:alpha val="20000"/>
                      </a:schemeClr>
                    </a:solidFill>
                  </a:tcPr>
                </a:tc>
                <a:extLst>
                  <a:ext uri="{0D108BD9-81ED-4DB2-BD59-A6C34878D82A}">
                    <a16:rowId xmlns:a16="http://schemas.microsoft.com/office/drawing/2014/main" val="1377235141"/>
                  </a:ext>
                </a:extLst>
              </a:tr>
            </a:tbl>
          </a:graphicData>
        </a:graphic>
      </p:graphicFrame>
      <p:sp>
        <p:nvSpPr>
          <p:cNvPr id="7" name="TextBox 6"/>
          <p:cNvSpPr txBox="1"/>
          <p:nvPr/>
        </p:nvSpPr>
        <p:spPr>
          <a:xfrm>
            <a:off x="175647" y="2595162"/>
            <a:ext cx="2889783"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600" b="1" i="0" u="none" strike="noStrike" kern="1200" cap="none" spc="0" normalizeH="0" baseline="0" noProof="0" dirty="0">
                <a:ln>
                  <a:noFill/>
                </a:ln>
                <a:solidFill>
                  <a:prstClr val="black"/>
                </a:solidFill>
                <a:effectLst/>
                <a:uLnTx/>
                <a:uFillTx/>
                <a:latin typeface="Calibri"/>
                <a:ea typeface="+mn-ea"/>
                <a:cs typeface="+mn-cs"/>
              </a:rPr>
              <a:t>Instructions (travail individuel)</a:t>
            </a:r>
            <a:r>
              <a:rPr kumimoji="0" lang="fr-CA" sz="1400" b="0" i="0" u="none" strike="noStrike" kern="1200" cap="none" spc="0" normalizeH="0" baseline="0" noProof="0" dirty="0">
                <a:ln>
                  <a:noFill/>
                </a:ln>
                <a:solidFill>
                  <a:prstClr val="black"/>
                </a:solidFill>
                <a:effectLst/>
                <a:uLnTx/>
                <a:uFillTx/>
                <a:latin typeface="Calibri"/>
                <a:ea typeface="+mn-ea"/>
                <a:cs typeface="+mn-cs"/>
              </a:rPr>
              <a:t> </a:t>
            </a:r>
            <a:endParaRPr kumimoji="0" lang="en-US" sz="1800" b="1" i="0" u="none" strike="noStrike" kern="1200" cap="none" spc="0" normalizeH="0" baseline="0" noProof="0" dirty="0">
              <a:ln>
                <a:noFill/>
              </a:ln>
              <a:solidFill>
                <a:prstClr val="black"/>
              </a:solidFill>
              <a:effectLst/>
              <a:uLnTx/>
              <a:uFillTx/>
              <a:latin typeface="Calibri"/>
              <a:ea typeface="+mn-ea"/>
              <a:cs typeface="+mn-cs"/>
            </a:endParaRPr>
          </a:p>
        </p:txBody>
      </p:sp>
      <p:pic>
        <p:nvPicPr>
          <p:cNvPr id="2051" name="Picture 3" descr="F:\CCEWBPWC IDEAS Project\BPWC CCEW Project\Project Committees\Committees &amp;  Mtgs\Community Building\BPWCCEW Event Aug2022\Ideas workshop\Final wkg docs\Final En Worksheets for Group Work Virtual Inperson-Print\virtual resources\Equity - FR.png"/>
          <p:cNvPicPr>
            <a:picLocks noChangeAspect="1" noChangeArrowheads="1"/>
          </p:cNvPicPr>
          <p:nvPr/>
        </p:nvPicPr>
        <p:blipFill>
          <a:blip r:embed="rId3" cstate="print"/>
          <a:srcRect/>
          <a:stretch>
            <a:fillRect/>
          </a:stretch>
        </p:blipFill>
        <p:spPr bwMode="auto">
          <a:xfrm>
            <a:off x="562417" y="199572"/>
            <a:ext cx="1838363" cy="2157993"/>
          </a:xfrm>
          <a:prstGeom prst="rect">
            <a:avLst/>
          </a:prstGeom>
          <a:noFill/>
        </p:spPr>
      </p:pic>
    </p:spTree>
    <p:extLst>
      <p:ext uri="{BB962C8B-B14F-4D97-AF65-F5344CB8AC3E}">
        <p14:creationId xmlns:p14="http://schemas.microsoft.com/office/powerpoint/2010/main" val="28395404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 name="TextBox 3">
            <a:extLst>
              <a:ext uri="{FF2B5EF4-FFF2-40B4-BE49-F238E27FC236}">
                <a16:creationId xmlns:a16="http://schemas.microsoft.com/office/drawing/2014/main" id="{12FE6E6C-11D6-C379-0C62-4233C320F23D}"/>
              </a:ext>
            </a:extLst>
          </p:cNvPr>
          <p:cNvSpPr txBox="1"/>
          <p:nvPr/>
        </p:nvSpPr>
        <p:spPr>
          <a:xfrm>
            <a:off x="27709" y="146065"/>
            <a:ext cx="8935200" cy="722505"/>
          </a:xfrm>
          <a:prstGeom prst="rect">
            <a:avLst/>
          </a:prstGeom>
        </p:spPr>
        <p:txBody>
          <a:bodyPr wrap="square" lIns="0" tIns="0" rIns="0" bIns="0" rtlCol="0" anchor="t">
            <a:spAutoFit/>
          </a:bodyPr>
          <a:lstStyle/>
          <a:p>
            <a:pPr marL="0" marR="0" lvl="0" indent="0" algn="ctr" defTabSz="914400" rtl="0" eaLnBrk="1" fontAlgn="auto" latinLnBrk="0" hangingPunct="1">
              <a:lnSpc>
                <a:spcPts val="6013"/>
              </a:lnSpc>
              <a:spcBef>
                <a:spcPts val="0"/>
              </a:spcBef>
              <a:spcAft>
                <a:spcPts val="0"/>
              </a:spcAft>
              <a:buClrTx/>
              <a:buSzTx/>
              <a:buFontTx/>
              <a:buNone/>
              <a:tabLst/>
              <a:defRPr/>
            </a:pPr>
            <a:r>
              <a:rPr kumimoji="0" lang="en-US" sz="4295" b="1" i="0" u="none" strike="noStrike" kern="1200" cap="none" spc="0" normalizeH="0" baseline="0" noProof="0" dirty="0">
                <a:ln>
                  <a:noFill/>
                </a:ln>
                <a:solidFill>
                  <a:srgbClr val="000000"/>
                </a:solidFill>
                <a:effectLst/>
                <a:uLnTx/>
                <a:uFillTx/>
                <a:latin typeface="Montserrat Classic Bold"/>
                <a:ea typeface="+mn-ea"/>
                <a:cs typeface="+mn-cs"/>
              </a:rPr>
              <a:t>ÉQUITÉ</a:t>
            </a:r>
          </a:p>
        </p:txBody>
      </p:sp>
      <p:sp>
        <p:nvSpPr>
          <p:cNvPr id="181" name="TextBox 5">
            <a:extLst>
              <a:ext uri="{FF2B5EF4-FFF2-40B4-BE49-F238E27FC236}">
                <a16:creationId xmlns:a16="http://schemas.microsoft.com/office/drawing/2014/main" id="{AEB0D23C-3620-E6B6-49B4-0F617A2BA37A}"/>
              </a:ext>
            </a:extLst>
          </p:cNvPr>
          <p:cNvSpPr txBox="1"/>
          <p:nvPr/>
        </p:nvSpPr>
        <p:spPr>
          <a:xfrm>
            <a:off x="27710" y="809727"/>
            <a:ext cx="8935200" cy="409728"/>
          </a:xfrm>
          <a:prstGeom prst="rect">
            <a:avLst/>
          </a:prstGeom>
        </p:spPr>
        <p:txBody>
          <a:bodyPr wrap="square" lIns="0" tIns="0" rIns="0" bIns="0" rtlCol="0" anchor="t">
            <a:spAutoFit/>
          </a:bodyPr>
          <a:lstStyle/>
          <a:p>
            <a:pPr marL="0" marR="0" lvl="0" indent="0" algn="ctr" defTabSz="914400" rtl="0" eaLnBrk="1" fontAlgn="auto" latinLnBrk="0" hangingPunct="1">
              <a:lnSpc>
                <a:spcPts val="3436"/>
              </a:lnSpc>
              <a:spcBef>
                <a:spcPts val="0"/>
              </a:spcBef>
              <a:spcAft>
                <a:spcPts val="0"/>
              </a:spcAft>
              <a:buClrTx/>
              <a:buSzTx/>
              <a:buFontTx/>
              <a:buNone/>
              <a:tabLst/>
              <a:defRPr/>
            </a:pPr>
            <a:r>
              <a:rPr kumimoji="0" lang="fr-FR" sz="2454" b="0" i="0" u="none" strike="noStrike" kern="1200" cap="none" spc="0" normalizeH="0" baseline="0" noProof="0" dirty="0">
                <a:ln>
                  <a:noFill/>
                </a:ln>
                <a:solidFill>
                  <a:prstClr val="black"/>
                </a:solidFill>
                <a:effectLst/>
                <a:uLnTx/>
                <a:uFillTx/>
                <a:latin typeface="Calibri"/>
                <a:ea typeface="+mn-ea"/>
                <a:cs typeface="+mn-cs"/>
              </a:rPr>
              <a:t>(discussion en salle virtuelle)</a:t>
            </a:r>
            <a:endParaRPr kumimoji="0" lang="en-US" sz="2454" b="0" i="0" u="none" strike="noStrike" kern="1200" cap="none" spc="0" normalizeH="0" baseline="0" noProof="0" dirty="0">
              <a:ln>
                <a:noFill/>
              </a:ln>
              <a:solidFill>
                <a:srgbClr val="000000"/>
              </a:solidFill>
              <a:effectLst/>
              <a:uLnTx/>
              <a:uFillTx/>
              <a:latin typeface="Open Sans"/>
              <a:ea typeface="+mn-ea"/>
              <a:cs typeface="+mn-cs"/>
            </a:endParaRPr>
          </a:p>
        </p:txBody>
      </p:sp>
      <p:sp>
        <p:nvSpPr>
          <p:cNvPr id="182" name="TextBox 6">
            <a:extLst>
              <a:ext uri="{FF2B5EF4-FFF2-40B4-BE49-F238E27FC236}">
                <a16:creationId xmlns:a16="http://schemas.microsoft.com/office/drawing/2014/main" id="{D50CCC1B-54A8-D2CA-CF30-A8DA97BA60A6}"/>
              </a:ext>
            </a:extLst>
          </p:cNvPr>
          <p:cNvSpPr txBox="1"/>
          <p:nvPr/>
        </p:nvSpPr>
        <p:spPr>
          <a:xfrm>
            <a:off x="9018325" y="208970"/>
            <a:ext cx="3090546" cy="6644319"/>
          </a:xfrm>
          <a:prstGeom prst="rect">
            <a:avLst/>
          </a:prstGeom>
        </p:spPr>
        <p:txBody>
          <a:bodyPr wrap="square" lIns="0" tIns="0" rIns="0" bIns="0" rtlCol="0" anchor="t">
            <a:spAutoFit/>
          </a:bodyPr>
          <a:lstStyle/>
          <a:p>
            <a:pPr marL="0" marR="0" lvl="0" indent="0" algn="l" defTabSz="914400" rtl="0" eaLnBrk="1" fontAlgn="auto" latinLnBrk="0" hangingPunct="1">
              <a:lnSpc>
                <a:spcPct val="107000"/>
              </a:lnSpc>
              <a:spcBef>
                <a:spcPts val="0"/>
              </a:spcBef>
              <a:spcAft>
                <a:spcPts val="1200"/>
              </a:spcAft>
              <a:buClrTx/>
              <a:buSzTx/>
              <a:buFontTx/>
              <a:buNone/>
              <a:tabLst/>
              <a:defRPr/>
            </a:pPr>
            <a:r>
              <a:rPr kumimoji="0" lang="fr-CA" sz="2600" b="0" i="0" u="none" strike="noStrike" kern="1200" cap="none" spc="0" normalizeH="0" baseline="0" noProof="0" dirty="0">
                <a:ln>
                  <a:noFill/>
                </a:ln>
                <a:solidFill>
                  <a:srgbClr val="000000"/>
                </a:solidFill>
                <a:effectLst/>
                <a:uLnTx/>
                <a:uFillTx/>
                <a:latin typeface="Open Sans"/>
                <a:ea typeface="+mn-ea"/>
                <a:cs typeface="+mn-cs"/>
              </a:rPr>
              <a:t>Instructions</a:t>
            </a:r>
          </a:p>
          <a:p>
            <a:pPr marL="0" marR="0" lvl="0" indent="0" algn="l" defTabSz="914400" rtl="0" eaLnBrk="1" fontAlgn="auto" latinLnBrk="0" hangingPunct="1">
              <a:lnSpc>
                <a:spcPct val="107000"/>
              </a:lnSpc>
              <a:spcBef>
                <a:spcPts val="0"/>
              </a:spcBef>
              <a:spcAft>
                <a:spcPts val="1200"/>
              </a:spcAft>
              <a:buClrTx/>
              <a:buSzTx/>
              <a:buFontTx/>
              <a:buNone/>
              <a:tabLst/>
              <a:defRPr/>
            </a:pPr>
            <a:r>
              <a:rPr kumimoji="0" lang="fr-CA" sz="1200" b="0" i="0" u="none" strike="noStrike" kern="100" cap="none" spc="0" normalizeH="0" baseline="0" noProof="0" dirty="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Désignez quelqu’un pour prendre des notes.</a:t>
            </a:r>
          </a:p>
          <a:p>
            <a:pPr marL="0" marR="0" lvl="0" indent="0" algn="l" defTabSz="914400" rtl="0" eaLnBrk="1" fontAlgn="auto" latinLnBrk="0" hangingPunct="1">
              <a:lnSpc>
                <a:spcPct val="107000"/>
              </a:lnSpc>
              <a:spcBef>
                <a:spcPts val="0"/>
              </a:spcBef>
              <a:spcAft>
                <a:spcPts val="600"/>
              </a:spcAft>
              <a:buClrTx/>
              <a:buSzTx/>
              <a:buFontTx/>
              <a:buNone/>
              <a:tabLst/>
              <a:defRPr/>
            </a:pPr>
            <a:r>
              <a:rPr kumimoji="0" lang="fr-CA" sz="1200" b="0" i="0" u="none" strike="noStrike" kern="100" cap="none" spc="0" normalizeH="0" baseline="0" noProof="0" dirty="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Dans le formulaire ou le document Word fourni, tapez le sujet et le sous-sujet que votre équipe a choisi d’explorer.</a:t>
            </a:r>
          </a:p>
          <a:p>
            <a:pPr marL="0" marR="0" lvl="0" indent="0" algn="l" defTabSz="914400" rtl="0" eaLnBrk="1" fontAlgn="auto" latinLnBrk="0" hangingPunct="1">
              <a:lnSpc>
                <a:spcPct val="107000"/>
              </a:lnSpc>
              <a:spcBef>
                <a:spcPts val="0"/>
              </a:spcBef>
              <a:spcAft>
                <a:spcPts val="600"/>
              </a:spcAft>
              <a:buClrTx/>
              <a:buSzTx/>
              <a:buFontTx/>
              <a:buNone/>
              <a:tabLst/>
              <a:defRPr/>
            </a:pPr>
            <a:r>
              <a:rPr kumimoji="0" lang="fr-CA" sz="1200" b="0" i="0" u="none" strike="noStrike" kern="100" cap="none" spc="0" normalizeH="0" baseline="0" noProof="0" dirty="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Discutez du sujet en permettant à chaque personne de dire ce qu’il signifie pour elle, de faire part de ses observations ou de son vécu ou de dire pourquoi il est important pour favoriser L’EQUITE.</a:t>
            </a:r>
          </a:p>
          <a:p>
            <a:pPr marL="0" marR="0" lvl="0" indent="0" algn="l" defTabSz="914400" rtl="0" eaLnBrk="1" fontAlgn="auto" latinLnBrk="0" hangingPunct="1">
              <a:lnSpc>
                <a:spcPct val="107000"/>
              </a:lnSpc>
              <a:spcBef>
                <a:spcPts val="0"/>
              </a:spcBef>
              <a:spcAft>
                <a:spcPts val="600"/>
              </a:spcAft>
              <a:buClrTx/>
              <a:buSzTx/>
              <a:buFontTx/>
              <a:buNone/>
              <a:tabLst/>
              <a:defRPr/>
            </a:pPr>
            <a:r>
              <a:rPr kumimoji="0" lang="fr-CA" sz="1200" b="0" i="0" u="none" strike="noStrike" kern="100" cap="none" spc="0" normalizeH="0" baseline="0" noProof="0" dirty="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Voyez quels mythes ou préjugés pourraient toucher votre sujet, puis entrez les numéros de ceux que l’équipe a choisis.</a:t>
            </a:r>
          </a:p>
          <a:p>
            <a:pPr marL="0" marR="0" lvl="0" indent="0" algn="l" defTabSz="914400" rtl="0" eaLnBrk="1" fontAlgn="auto" latinLnBrk="0" hangingPunct="1">
              <a:lnSpc>
                <a:spcPct val="107000"/>
              </a:lnSpc>
              <a:spcBef>
                <a:spcPts val="0"/>
              </a:spcBef>
              <a:spcAft>
                <a:spcPts val="600"/>
              </a:spcAft>
              <a:buClrTx/>
              <a:buSzTx/>
              <a:buFontTx/>
              <a:buNone/>
              <a:tabLst/>
              <a:defRPr/>
            </a:pPr>
            <a:r>
              <a:rPr kumimoji="0" lang="fr-CA" sz="1200" b="0" i="0" u="none" strike="noStrike" kern="100" cap="none" spc="0" normalizeH="0" baseline="0" noProof="0" dirty="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Ensuite, commencez votre remue-méninges et discutez de possibles réponses structurelles ou systémiques qui appuieraient votre sujet. Assemblez des éléments similaires ou connexes pour donner un titre descriptif à votre réponse.</a:t>
            </a:r>
          </a:p>
          <a:p>
            <a:pPr marL="0" marR="0" lvl="0" indent="0" algn="l" defTabSz="914400" rtl="0" eaLnBrk="1" fontAlgn="auto" latinLnBrk="0" hangingPunct="1">
              <a:lnSpc>
                <a:spcPct val="107000"/>
              </a:lnSpc>
              <a:spcBef>
                <a:spcPts val="0"/>
              </a:spcBef>
              <a:spcAft>
                <a:spcPts val="600"/>
              </a:spcAft>
              <a:buClrTx/>
              <a:buSzTx/>
              <a:buFontTx/>
              <a:buNone/>
              <a:tabLst/>
              <a:defRPr/>
            </a:pPr>
            <a:r>
              <a:rPr kumimoji="0" lang="fr-CA" sz="1200" b="0" i="0" u="none" strike="noStrike" kern="100" cap="none" spc="0" normalizeH="0" baseline="0" noProof="0" dirty="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Dans l’espace prévu à cette fin, résumez l’innovation structurelle ou systémique de votre équipe et dressez-y la liste de vos arguments.</a:t>
            </a:r>
          </a:p>
          <a:p>
            <a:pPr marL="0" marR="0" lvl="0" indent="0" algn="l" defTabSz="914400" rtl="0" eaLnBrk="1" fontAlgn="auto" latinLnBrk="0" hangingPunct="1">
              <a:lnSpc>
                <a:spcPct val="107000"/>
              </a:lnSpc>
              <a:spcBef>
                <a:spcPts val="0"/>
              </a:spcBef>
              <a:spcAft>
                <a:spcPts val="600"/>
              </a:spcAft>
              <a:buClrTx/>
              <a:buSzTx/>
              <a:buFontTx/>
              <a:buNone/>
              <a:tabLst/>
              <a:defRPr/>
            </a:pPr>
            <a:r>
              <a:rPr kumimoji="0" lang="fr-CA" sz="1200" b="0" i="0" u="none" strike="noStrike" kern="100" cap="none" spc="0" normalizeH="0" baseline="0" noProof="0" dirty="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Sous « Priorité aux priorités », notez les mesures ou les facteurs d’importance qui, selon votre équipe, favoriseraient une approche intersectionnelle et une mise en œuvre fructueuse.</a:t>
            </a:r>
          </a:p>
        </p:txBody>
      </p:sp>
      <p:pic>
        <p:nvPicPr>
          <p:cNvPr id="183" name="Image 182">
            <a:extLst>
              <a:ext uri="{FF2B5EF4-FFF2-40B4-BE49-F238E27FC236}">
                <a16:creationId xmlns:a16="http://schemas.microsoft.com/office/drawing/2014/main" id="{9E60A12E-BFB5-6CAD-FE7C-E57FCBB50E09}"/>
              </a:ext>
            </a:extLst>
          </p:cNvPr>
          <p:cNvPicPr>
            <a:picLocks noChangeAspect="1"/>
          </p:cNvPicPr>
          <p:nvPr/>
        </p:nvPicPr>
        <p:blipFill rotWithShape="1">
          <a:blip r:embed="rId3">
            <a:extLst>
              <a:ext uri="{28A0092B-C50C-407E-A947-70E740481C1C}">
                <a14:useLocalDpi xmlns:a14="http://schemas.microsoft.com/office/drawing/2010/main" val="0"/>
              </a:ext>
            </a:extLst>
          </a:blip>
          <a:srcRect t="9293" r="10190" b="18519"/>
          <a:stretch/>
        </p:blipFill>
        <p:spPr>
          <a:xfrm>
            <a:off x="27710" y="1445492"/>
            <a:ext cx="8935200" cy="5388202"/>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oupe 24">
            <a:extLst>
              <a:ext uri="{FF2B5EF4-FFF2-40B4-BE49-F238E27FC236}">
                <a16:creationId xmlns:a16="http://schemas.microsoft.com/office/drawing/2014/main" id="{D0117AA1-32F4-A049-17EB-CE1B90E7FAF8}"/>
              </a:ext>
            </a:extLst>
          </p:cNvPr>
          <p:cNvGrpSpPr/>
          <p:nvPr/>
        </p:nvGrpSpPr>
        <p:grpSpPr>
          <a:xfrm>
            <a:off x="692727" y="-917169"/>
            <a:ext cx="12816583" cy="9613208"/>
            <a:chOff x="692727" y="-917169"/>
            <a:chExt cx="12816583" cy="9613208"/>
          </a:xfrm>
        </p:grpSpPr>
        <p:pic>
          <p:nvPicPr>
            <p:cNvPr id="9" name="Picture 9"/>
            <p:cNvPicPr>
              <a:picLocks noChangeAspect="1"/>
            </p:cNvPicPr>
            <p:nvPr/>
          </p:nvPicPr>
          <p:blipFill>
            <a:blip r:embed="rId2" cstate="print"/>
            <a:srcRect/>
            <a:stretch>
              <a:fillRect/>
            </a:stretch>
          </p:blipFill>
          <p:spPr>
            <a:xfrm rot="-889337">
              <a:off x="5771142" y="739200"/>
              <a:ext cx="1390462" cy="1315527"/>
            </a:xfrm>
            <a:prstGeom prst="rect">
              <a:avLst/>
            </a:prstGeom>
          </p:spPr>
        </p:pic>
        <p:grpSp>
          <p:nvGrpSpPr>
            <p:cNvPr id="81" name="Group 5"/>
            <p:cNvGrpSpPr/>
            <p:nvPr/>
          </p:nvGrpSpPr>
          <p:grpSpPr>
            <a:xfrm>
              <a:off x="6520214" y="-917169"/>
              <a:ext cx="6989096" cy="5463192"/>
              <a:chOff x="-274048" y="-17221"/>
              <a:chExt cx="1010648" cy="812800"/>
            </a:xfrm>
          </p:grpSpPr>
          <p:sp>
            <p:nvSpPr>
              <p:cNvPr id="82" name="Freeform 6"/>
              <p:cNvSpPr/>
              <p:nvPr/>
            </p:nvSpPr>
            <p:spPr>
              <a:xfrm>
                <a:off x="-274048" y="-17221"/>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8E8A85">
                  <a:alpha val="11765"/>
                </a:srgbClr>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227" b="0" i="0" u="none" strike="noStrike" kern="1200" cap="none" spc="0" normalizeH="0" baseline="0" noProof="0">
                  <a:ln>
                    <a:noFill/>
                  </a:ln>
                  <a:solidFill>
                    <a:prstClr val="black"/>
                  </a:solidFill>
                  <a:effectLst/>
                  <a:uLnTx/>
                  <a:uFillTx/>
                  <a:latin typeface="Calibri"/>
                  <a:ea typeface="+mn-ea"/>
                  <a:cs typeface="+mn-cs"/>
                </a:endParaRPr>
              </a:p>
            </p:txBody>
          </p:sp>
          <p:sp>
            <p:nvSpPr>
              <p:cNvPr id="83" name="TextBox 7"/>
              <p:cNvSpPr txBox="1"/>
              <p:nvPr/>
            </p:nvSpPr>
            <p:spPr>
              <a:xfrm>
                <a:off x="76200" y="38100"/>
                <a:ext cx="660400" cy="698500"/>
              </a:xfrm>
              <a:prstGeom prst="rect">
                <a:avLst/>
              </a:prstGeom>
            </p:spPr>
            <p:txBody>
              <a:bodyPr lIns="34636" tIns="34636" rIns="34636" bIns="34636" rtlCol="0" anchor="ctr"/>
              <a:lstStyle/>
              <a:p>
                <a:pPr marL="0" marR="0" lvl="0" indent="0" algn="ctr" defTabSz="914400" rtl="0" eaLnBrk="1" fontAlgn="auto" latinLnBrk="0" hangingPunct="1">
                  <a:lnSpc>
                    <a:spcPts val="1813"/>
                  </a:lnSpc>
                  <a:spcBef>
                    <a:spcPct val="0"/>
                  </a:spcBef>
                  <a:spcAft>
                    <a:spcPts val="0"/>
                  </a:spcAft>
                  <a:buClrTx/>
                  <a:buSzTx/>
                  <a:buFontTx/>
                  <a:buNone/>
                  <a:tabLst/>
                  <a:defRPr/>
                </a:pPr>
                <a:endParaRPr kumimoji="0" sz="1227" b="0" i="0" u="none" strike="noStrike" kern="1200" cap="none" spc="0" normalizeH="0" baseline="0" noProof="0" dirty="0">
                  <a:ln>
                    <a:noFill/>
                  </a:ln>
                  <a:solidFill>
                    <a:prstClr val="black"/>
                  </a:solidFill>
                  <a:effectLst/>
                  <a:uLnTx/>
                  <a:uFillTx/>
                  <a:latin typeface="Calibri"/>
                  <a:ea typeface="+mn-ea"/>
                  <a:cs typeface="+mn-cs"/>
                </a:endParaRPr>
              </a:p>
            </p:txBody>
          </p:sp>
        </p:grpSp>
        <p:sp>
          <p:nvSpPr>
            <p:cNvPr id="77" name="Oval 76"/>
            <p:cNvSpPr/>
            <p:nvPr/>
          </p:nvSpPr>
          <p:spPr>
            <a:xfrm>
              <a:off x="8485909" y="4364182"/>
              <a:ext cx="3636818" cy="3688773"/>
            </a:xfrm>
            <a:prstGeom prst="ellipse">
              <a:avLst/>
            </a:prstGeom>
            <a:solidFill>
              <a:schemeClr val="accent2">
                <a:lumMod val="20000"/>
                <a:lumOff val="80000"/>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27" b="0" i="0" u="none" strike="noStrike" kern="1200" cap="none" spc="0" normalizeH="0" baseline="0" noProof="0" dirty="0">
                <a:ln>
                  <a:noFill/>
                </a:ln>
                <a:solidFill>
                  <a:prstClr val="white"/>
                </a:solidFill>
                <a:effectLst/>
                <a:uLnTx/>
                <a:uFillTx/>
                <a:latin typeface="Calibri"/>
                <a:ea typeface="+mn-ea"/>
                <a:cs typeface="+mn-cs"/>
              </a:endParaRPr>
            </a:p>
          </p:txBody>
        </p:sp>
        <p:sp>
          <p:nvSpPr>
            <p:cNvPr id="85" name="Oval 84"/>
            <p:cNvSpPr/>
            <p:nvPr/>
          </p:nvSpPr>
          <p:spPr>
            <a:xfrm>
              <a:off x="692727" y="2909454"/>
              <a:ext cx="4883727" cy="4260273"/>
            </a:xfrm>
            <a:prstGeom prst="ellipse">
              <a:avLst/>
            </a:prstGeom>
            <a:solidFill>
              <a:schemeClr val="accent2">
                <a:lumMod val="20000"/>
                <a:lumOff val="80000"/>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27" b="0" i="0" u="none" strike="noStrike" kern="1200" cap="none" spc="0" normalizeH="0" baseline="0" noProof="0" dirty="0">
                <a:ln>
                  <a:noFill/>
                </a:ln>
                <a:solidFill>
                  <a:prstClr val="white"/>
                </a:solidFill>
                <a:effectLst/>
                <a:uLnTx/>
                <a:uFillTx/>
                <a:latin typeface="Calibri"/>
                <a:ea typeface="+mn-ea"/>
                <a:cs typeface="+mn-cs"/>
              </a:endParaRPr>
            </a:p>
          </p:txBody>
        </p:sp>
        <p:sp>
          <p:nvSpPr>
            <p:cNvPr id="84" name="Oval 83"/>
            <p:cNvSpPr/>
            <p:nvPr/>
          </p:nvSpPr>
          <p:spPr>
            <a:xfrm>
              <a:off x="3896071" y="1849996"/>
              <a:ext cx="5195455" cy="4987636"/>
            </a:xfrm>
            <a:prstGeom prst="ellipse">
              <a:avLst/>
            </a:prstGeom>
            <a:solidFill>
              <a:schemeClr val="accent2">
                <a:lumMod val="20000"/>
                <a:lumOff val="80000"/>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27" b="0" i="0" u="none" strike="noStrike" kern="1200" cap="none" spc="0" normalizeH="0" baseline="0" noProof="0" dirty="0">
                <a:ln>
                  <a:noFill/>
                </a:ln>
                <a:solidFill>
                  <a:prstClr val="white"/>
                </a:solidFill>
                <a:effectLst/>
                <a:uLnTx/>
                <a:uFillTx/>
                <a:latin typeface="Calibri"/>
                <a:ea typeface="+mn-ea"/>
                <a:cs typeface="+mn-cs"/>
              </a:endParaRPr>
            </a:p>
          </p:txBody>
        </p:sp>
        <p:pic>
          <p:nvPicPr>
            <p:cNvPr id="2" name="Picture 2"/>
            <p:cNvPicPr>
              <a:picLocks noChangeAspect="1"/>
            </p:cNvPicPr>
            <p:nvPr/>
          </p:nvPicPr>
          <p:blipFill>
            <a:blip r:embed="rId3" cstate="print"/>
            <a:srcRect/>
            <a:stretch>
              <a:fillRect/>
            </a:stretch>
          </p:blipFill>
          <p:spPr>
            <a:xfrm>
              <a:off x="1046403" y="1143000"/>
              <a:ext cx="1233524" cy="1297263"/>
            </a:xfrm>
            <a:prstGeom prst="rect">
              <a:avLst/>
            </a:prstGeom>
          </p:spPr>
        </p:pic>
        <p:pic>
          <p:nvPicPr>
            <p:cNvPr id="3" name="Picture 3"/>
            <p:cNvPicPr>
              <a:picLocks noChangeAspect="1"/>
            </p:cNvPicPr>
            <p:nvPr/>
          </p:nvPicPr>
          <p:blipFill>
            <a:blip r:embed="rId4" cstate="print">
              <a:alphaModFix amt="64000"/>
            </a:blip>
            <a:srcRect l="1310" r="1310"/>
            <a:stretch>
              <a:fillRect/>
            </a:stretch>
          </p:blipFill>
          <p:spPr>
            <a:xfrm>
              <a:off x="1299978" y="206902"/>
              <a:ext cx="4787642" cy="1280670"/>
            </a:xfrm>
            <a:prstGeom prst="rect">
              <a:avLst/>
            </a:prstGeom>
          </p:spPr>
        </p:pic>
        <p:pic>
          <p:nvPicPr>
            <p:cNvPr id="4" name="Picture 4"/>
            <p:cNvPicPr>
              <a:picLocks noChangeAspect="1"/>
            </p:cNvPicPr>
            <p:nvPr/>
          </p:nvPicPr>
          <p:blipFill>
            <a:blip r:embed="rId5" cstate="print"/>
            <a:srcRect/>
            <a:stretch>
              <a:fillRect/>
            </a:stretch>
          </p:blipFill>
          <p:spPr>
            <a:xfrm>
              <a:off x="5859310" y="-8782"/>
              <a:ext cx="957797" cy="957797"/>
            </a:xfrm>
            <a:prstGeom prst="rect">
              <a:avLst/>
            </a:prstGeom>
          </p:spPr>
        </p:pic>
        <p:pic>
          <p:nvPicPr>
            <p:cNvPr id="5" name="Picture 5"/>
            <p:cNvPicPr>
              <a:picLocks noChangeAspect="1"/>
            </p:cNvPicPr>
            <p:nvPr/>
          </p:nvPicPr>
          <p:blipFill>
            <a:blip r:embed="rId6" cstate="print"/>
            <a:srcRect/>
            <a:stretch>
              <a:fillRect/>
            </a:stretch>
          </p:blipFill>
          <p:spPr>
            <a:xfrm rot="20635228">
              <a:off x="2830163" y="1984971"/>
              <a:ext cx="975186" cy="1045042"/>
            </a:xfrm>
            <a:prstGeom prst="rect">
              <a:avLst/>
            </a:prstGeom>
          </p:spPr>
        </p:pic>
        <p:grpSp>
          <p:nvGrpSpPr>
            <p:cNvPr id="13" name="Group 13"/>
            <p:cNvGrpSpPr>
              <a:grpSpLocks noChangeAspect="1"/>
            </p:cNvGrpSpPr>
            <p:nvPr/>
          </p:nvGrpSpPr>
          <p:grpSpPr>
            <a:xfrm rot="3522524">
              <a:off x="4422647" y="4780379"/>
              <a:ext cx="546417" cy="691588"/>
              <a:chOff x="0" y="0"/>
              <a:chExt cx="1457960" cy="1845310"/>
            </a:xfrm>
          </p:grpSpPr>
          <p:sp>
            <p:nvSpPr>
              <p:cNvPr id="14" name="Freeform 14"/>
              <p:cNvSpPr/>
              <p:nvPr/>
            </p:nvSpPr>
            <p:spPr>
              <a:xfrm>
                <a:off x="17780" y="-5080"/>
                <a:ext cx="1402080" cy="1805940"/>
              </a:xfrm>
              <a:custGeom>
                <a:avLst/>
                <a:gdLst/>
                <a:ahLst/>
                <a:cxnLst/>
                <a:rect l="l" t="t" r="r" b="b"/>
                <a:pathLst>
                  <a:path w="1402080" h="1805940">
                    <a:moveTo>
                      <a:pt x="925830" y="565150"/>
                    </a:moveTo>
                    <a:cubicBezTo>
                      <a:pt x="925830" y="441960"/>
                      <a:pt x="668020" y="474980"/>
                      <a:pt x="668020" y="474980"/>
                    </a:cubicBezTo>
                    <a:lnTo>
                      <a:pt x="668020" y="198120"/>
                    </a:lnTo>
                    <a:cubicBezTo>
                      <a:pt x="668020" y="0"/>
                      <a:pt x="403860" y="3810"/>
                      <a:pt x="403860" y="189230"/>
                    </a:cubicBezTo>
                    <a:lnTo>
                      <a:pt x="403860" y="981710"/>
                    </a:lnTo>
                    <a:lnTo>
                      <a:pt x="240030" y="817880"/>
                    </a:lnTo>
                    <a:cubicBezTo>
                      <a:pt x="189230" y="767080"/>
                      <a:pt x="76200" y="748030"/>
                      <a:pt x="38100" y="817880"/>
                    </a:cubicBezTo>
                    <a:cubicBezTo>
                      <a:pt x="0" y="887730"/>
                      <a:pt x="69850" y="981710"/>
                      <a:pt x="69850" y="981710"/>
                    </a:cubicBezTo>
                    <a:cubicBezTo>
                      <a:pt x="69850" y="981710"/>
                      <a:pt x="459740" y="1503680"/>
                      <a:pt x="510540" y="1805940"/>
                    </a:cubicBezTo>
                    <a:lnTo>
                      <a:pt x="1193800" y="1805940"/>
                    </a:lnTo>
                    <a:cubicBezTo>
                      <a:pt x="1193800" y="1793240"/>
                      <a:pt x="1376680" y="1242060"/>
                      <a:pt x="1389380" y="1176020"/>
                    </a:cubicBezTo>
                    <a:cubicBezTo>
                      <a:pt x="1402080" y="1109980"/>
                      <a:pt x="1395730" y="990600"/>
                      <a:pt x="1389380" y="835660"/>
                    </a:cubicBezTo>
                    <a:cubicBezTo>
                      <a:pt x="1383030" y="681990"/>
                      <a:pt x="1238250" y="640080"/>
                      <a:pt x="1173480" y="640080"/>
                    </a:cubicBezTo>
                    <a:lnTo>
                      <a:pt x="1170940" y="643890"/>
                    </a:lnTo>
                    <a:cubicBezTo>
                      <a:pt x="1149350" y="556260"/>
                      <a:pt x="979170" y="565150"/>
                      <a:pt x="925830" y="565150"/>
                    </a:cubicBezTo>
                    <a:close/>
                  </a:path>
                </a:pathLst>
              </a:custGeom>
              <a:solidFill>
                <a:srgbClr val="5B376E">
                  <a:alpha val="60784"/>
                </a:srgbClr>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227" b="0" i="0" u="none" strike="noStrike" kern="1200" cap="none" spc="0" normalizeH="0" baseline="0" noProof="0">
                  <a:ln>
                    <a:noFill/>
                  </a:ln>
                  <a:solidFill>
                    <a:prstClr val="black"/>
                  </a:solidFill>
                  <a:effectLst/>
                  <a:uLnTx/>
                  <a:uFillTx/>
                  <a:latin typeface="Calibri"/>
                  <a:ea typeface="+mn-ea"/>
                  <a:cs typeface="+mn-cs"/>
                </a:endParaRPr>
              </a:p>
            </p:txBody>
          </p:sp>
          <p:sp>
            <p:nvSpPr>
              <p:cNvPr id="15" name="Freeform 15"/>
              <p:cNvSpPr/>
              <p:nvPr/>
            </p:nvSpPr>
            <p:spPr>
              <a:xfrm>
                <a:off x="-33020" y="2540"/>
                <a:ext cx="1494790" cy="1844040"/>
              </a:xfrm>
              <a:custGeom>
                <a:avLst/>
                <a:gdLst/>
                <a:ahLst/>
                <a:cxnLst/>
                <a:rect l="l" t="t" r="r" b="b"/>
                <a:pathLst>
                  <a:path w="1494790" h="1844040">
                    <a:moveTo>
                      <a:pt x="1484630" y="863600"/>
                    </a:moveTo>
                    <a:lnTo>
                      <a:pt x="1483360" y="828040"/>
                    </a:lnTo>
                    <a:cubicBezTo>
                      <a:pt x="1477010" y="669290"/>
                      <a:pt x="1344930" y="601980"/>
                      <a:pt x="1248410" y="591820"/>
                    </a:cubicBezTo>
                    <a:cubicBezTo>
                      <a:pt x="1243330" y="585470"/>
                      <a:pt x="1238250" y="577850"/>
                      <a:pt x="1231900" y="572770"/>
                    </a:cubicBezTo>
                    <a:cubicBezTo>
                      <a:pt x="1178560" y="519430"/>
                      <a:pt x="1078230" y="514350"/>
                      <a:pt x="1010920" y="514350"/>
                    </a:cubicBezTo>
                    <a:cubicBezTo>
                      <a:pt x="1004570" y="497840"/>
                      <a:pt x="994410" y="483870"/>
                      <a:pt x="980440" y="471170"/>
                    </a:cubicBezTo>
                    <a:cubicBezTo>
                      <a:pt x="925830" y="422910"/>
                      <a:pt x="824230" y="419100"/>
                      <a:pt x="762000" y="421640"/>
                    </a:cubicBezTo>
                    <a:lnTo>
                      <a:pt x="762000" y="193040"/>
                    </a:lnTo>
                    <a:cubicBezTo>
                      <a:pt x="762000" y="119380"/>
                      <a:pt x="731520" y="73660"/>
                      <a:pt x="707390" y="49530"/>
                    </a:cubicBezTo>
                    <a:cubicBezTo>
                      <a:pt x="674370" y="17780"/>
                      <a:pt x="631190" y="0"/>
                      <a:pt x="584200" y="0"/>
                    </a:cubicBezTo>
                    <a:cubicBezTo>
                      <a:pt x="496570" y="0"/>
                      <a:pt x="408940" y="63500"/>
                      <a:pt x="408940" y="184150"/>
                    </a:cubicBezTo>
                    <a:lnTo>
                      <a:pt x="408940" y="868680"/>
                    </a:lnTo>
                    <a:lnTo>
                      <a:pt x="321310" y="781050"/>
                    </a:lnTo>
                    <a:cubicBezTo>
                      <a:pt x="279400" y="739140"/>
                      <a:pt x="209550" y="716280"/>
                      <a:pt x="149860" y="725170"/>
                    </a:cubicBezTo>
                    <a:cubicBezTo>
                      <a:pt x="105410" y="731520"/>
                      <a:pt x="69850" y="755650"/>
                      <a:pt x="49530" y="791210"/>
                    </a:cubicBezTo>
                    <a:cubicBezTo>
                      <a:pt x="0" y="880110"/>
                      <a:pt x="76200" y="988060"/>
                      <a:pt x="85090" y="1000760"/>
                    </a:cubicBezTo>
                    <a:cubicBezTo>
                      <a:pt x="88900" y="1005840"/>
                      <a:pt x="469900" y="1517650"/>
                      <a:pt x="516890" y="1805940"/>
                    </a:cubicBezTo>
                    <a:lnTo>
                      <a:pt x="516890" y="1807210"/>
                    </a:lnTo>
                    <a:cubicBezTo>
                      <a:pt x="516890" y="1808480"/>
                      <a:pt x="516890" y="1809750"/>
                      <a:pt x="518160" y="1811020"/>
                    </a:cubicBezTo>
                    <a:cubicBezTo>
                      <a:pt x="518160" y="1812290"/>
                      <a:pt x="519430" y="1813560"/>
                      <a:pt x="519430" y="1816100"/>
                    </a:cubicBezTo>
                    <a:cubicBezTo>
                      <a:pt x="519430" y="1817370"/>
                      <a:pt x="520700" y="1818640"/>
                      <a:pt x="520700" y="1818640"/>
                    </a:cubicBezTo>
                    <a:cubicBezTo>
                      <a:pt x="521970" y="1819910"/>
                      <a:pt x="521970" y="1821180"/>
                      <a:pt x="523240" y="1822450"/>
                    </a:cubicBezTo>
                    <a:cubicBezTo>
                      <a:pt x="523240" y="1823720"/>
                      <a:pt x="524510" y="1823720"/>
                      <a:pt x="525780" y="1824990"/>
                    </a:cubicBezTo>
                    <a:cubicBezTo>
                      <a:pt x="527050" y="1826260"/>
                      <a:pt x="528320" y="1827530"/>
                      <a:pt x="528320" y="1828800"/>
                    </a:cubicBezTo>
                    <a:lnTo>
                      <a:pt x="530860" y="1831340"/>
                    </a:lnTo>
                    <a:cubicBezTo>
                      <a:pt x="532130" y="1832610"/>
                      <a:pt x="533400" y="1833880"/>
                      <a:pt x="534670" y="1833880"/>
                    </a:cubicBezTo>
                    <a:lnTo>
                      <a:pt x="537210" y="1836420"/>
                    </a:lnTo>
                    <a:cubicBezTo>
                      <a:pt x="538480" y="1837690"/>
                      <a:pt x="539750" y="1837690"/>
                      <a:pt x="541020" y="1838960"/>
                    </a:cubicBezTo>
                    <a:cubicBezTo>
                      <a:pt x="542290" y="1838960"/>
                      <a:pt x="543560" y="1840230"/>
                      <a:pt x="543560" y="1840230"/>
                    </a:cubicBezTo>
                    <a:cubicBezTo>
                      <a:pt x="544830" y="1841500"/>
                      <a:pt x="547370" y="1841500"/>
                      <a:pt x="548640" y="1841500"/>
                    </a:cubicBezTo>
                    <a:cubicBezTo>
                      <a:pt x="549910" y="1841500"/>
                      <a:pt x="549910" y="1841500"/>
                      <a:pt x="551180" y="1842770"/>
                    </a:cubicBezTo>
                    <a:cubicBezTo>
                      <a:pt x="553720" y="1842770"/>
                      <a:pt x="556260" y="1844040"/>
                      <a:pt x="560070" y="1844040"/>
                    </a:cubicBezTo>
                    <a:lnTo>
                      <a:pt x="1243330" y="1844040"/>
                    </a:lnTo>
                    <a:cubicBezTo>
                      <a:pt x="1264920" y="1844040"/>
                      <a:pt x="1283970" y="1827530"/>
                      <a:pt x="1287780" y="1807210"/>
                    </a:cubicBezTo>
                    <a:cubicBezTo>
                      <a:pt x="1291590" y="1790700"/>
                      <a:pt x="1323340" y="1694180"/>
                      <a:pt x="1352550" y="1600200"/>
                    </a:cubicBezTo>
                    <a:cubicBezTo>
                      <a:pt x="1421130" y="1385570"/>
                      <a:pt x="1474470" y="1217930"/>
                      <a:pt x="1482090" y="1178560"/>
                    </a:cubicBezTo>
                    <a:cubicBezTo>
                      <a:pt x="1494790" y="1111250"/>
                      <a:pt x="1490980" y="1007110"/>
                      <a:pt x="1484630" y="863600"/>
                    </a:cubicBezTo>
                    <a:close/>
                    <a:moveTo>
                      <a:pt x="1395730" y="1160780"/>
                    </a:moveTo>
                    <a:cubicBezTo>
                      <a:pt x="1389380" y="1197610"/>
                      <a:pt x="1316990" y="1422400"/>
                      <a:pt x="1268730" y="1572260"/>
                    </a:cubicBezTo>
                    <a:cubicBezTo>
                      <a:pt x="1236980" y="1671320"/>
                      <a:pt x="1220470" y="1724660"/>
                      <a:pt x="1210310" y="1755140"/>
                    </a:cubicBezTo>
                    <a:lnTo>
                      <a:pt x="596900" y="1755140"/>
                    </a:lnTo>
                    <a:cubicBezTo>
                      <a:pt x="523240" y="1443990"/>
                      <a:pt x="171450" y="969010"/>
                      <a:pt x="156210" y="948690"/>
                    </a:cubicBezTo>
                    <a:cubicBezTo>
                      <a:pt x="144780" y="933450"/>
                      <a:pt x="107950" y="869950"/>
                      <a:pt x="128270" y="833120"/>
                    </a:cubicBezTo>
                    <a:cubicBezTo>
                      <a:pt x="130810" y="829310"/>
                      <a:pt x="138430" y="815340"/>
                      <a:pt x="163830" y="811530"/>
                    </a:cubicBezTo>
                    <a:cubicBezTo>
                      <a:pt x="195580" y="806450"/>
                      <a:pt x="237490" y="820420"/>
                      <a:pt x="260350" y="843280"/>
                    </a:cubicBezTo>
                    <a:lnTo>
                      <a:pt x="370840" y="953770"/>
                    </a:lnTo>
                    <a:cubicBezTo>
                      <a:pt x="386080" y="969010"/>
                      <a:pt x="400050" y="982980"/>
                      <a:pt x="410210" y="994410"/>
                    </a:cubicBezTo>
                    <a:lnTo>
                      <a:pt x="410210" y="1050290"/>
                    </a:lnTo>
                    <a:cubicBezTo>
                      <a:pt x="410210" y="1074420"/>
                      <a:pt x="430530" y="1094740"/>
                      <a:pt x="454660" y="1094740"/>
                    </a:cubicBezTo>
                    <a:cubicBezTo>
                      <a:pt x="478790" y="1094740"/>
                      <a:pt x="499110" y="1074420"/>
                      <a:pt x="499110" y="1050290"/>
                    </a:cubicBezTo>
                    <a:lnTo>
                      <a:pt x="499110" y="181610"/>
                    </a:lnTo>
                    <a:cubicBezTo>
                      <a:pt x="499110" y="115570"/>
                      <a:pt x="542290" y="86360"/>
                      <a:pt x="585470" y="86360"/>
                    </a:cubicBezTo>
                    <a:cubicBezTo>
                      <a:pt x="626110" y="86360"/>
                      <a:pt x="674370" y="113030"/>
                      <a:pt x="674370" y="190500"/>
                    </a:cubicBezTo>
                    <a:lnTo>
                      <a:pt x="674370" y="791210"/>
                    </a:lnTo>
                    <a:cubicBezTo>
                      <a:pt x="674370" y="815340"/>
                      <a:pt x="694690" y="835660"/>
                      <a:pt x="718820" y="835660"/>
                    </a:cubicBezTo>
                    <a:cubicBezTo>
                      <a:pt x="742950" y="835660"/>
                      <a:pt x="763270" y="815340"/>
                      <a:pt x="763270" y="791210"/>
                    </a:cubicBezTo>
                    <a:lnTo>
                      <a:pt x="763270" y="508000"/>
                    </a:lnTo>
                    <a:cubicBezTo>
                      <a:pt x="822960" y="505460"/>
                      <a:pt x="895350" y="511810"/>
                      <a:pt x="923290" y="535940"/>
                    </a:cubicBezTo>
                    <a:cubicBezTo>
                      <a:pt x="929640" y="542290"/>
                      <a:pt x="932180" y="548640"/>
                      <a:pt x="932180" y="557530"/>
                    </a:cubicBezTo>
                    <a:lnTo>
                      <a:pt x="932180" y="802640"/>
                    </a:lnTo>
                    <a:cubicBezTo>
                      <a:pt x="932180" y="826770"/>
                      <a:pt x="952500" y="847090"/>
                      <a:pt x="976630" y="847090"/>
                    </a:cubicBezTo>
                    <a:cubicBezTo>
                      <a:pt x="1000760" y="847090"/>
                      <a:pt x="1021080" y="826770"/>
                      <a:pt x="1021080" y="802640"/>
                    </a:cubicBezTo>
                    <a:lnTo>
                      <a:pt x="1021080" y="601980"/>
                    </a:lnTo>
                    <a:cubicBezTo>
                      <a:pt x="1069340" y="601980"/>
                      <a:pt x="1143000" y="607060"/>
                      <a:pt x="1170940" y="633730"/>
                    </a:cubicBezTo>
                    <a:cubicBezTo>
                      <a:pt x="1177290" y="640080"/>
                      <a:pt x="1179830" y="646430"/>
                      <a:pt x="1179830" y="655320"/>
                    </a:cubicBezTo>
                    <a:lnTo>
                      <a:pt x="1179830" y="894080"/>
                    </a:lnTo>
                    <a:cubicBezTo>
                      <a:pt x="1179830" y="918210"/>
                      <a:pt x="1200150" y="938530"/>
                      <a:pt x="1224280" y="938530"/>
                    </a:cubicBezTo>
                    <a:cubicBezTo>
                      <a:pt x="1248410" y="938530"/>
                      <a:pt x="1268730" y="918210"/>
                      <a:pt x="1268730" y="894080"/>
                    </a:cubicBezTo>
                    <a:lnTo>
                      <a:pt x="1268730" y="684530"/>
                    </a:lnTo>
                    <a:cubicBezTo>
                      <a:pt x="1318260" y="697230"/>
                      <a:pt x="1391920" y="731520"/>
                      <a:pt x="1395730" y="830580"/>
                    </a:cubicBezTo>
                    <a:lnTo>
                      <a:pt x="1397000" y="866140"/>
                    </a:lnTo>
                    <a:cubicBezTo>
                      <a:pt x="1402080" y="999490"/>
                      <a:pt x="1405890" y="1104900"/>
                      <a:pt x="1395730" y="1160780"/>
                    </a:cubicBezTo>
                    <a:close/>
                  </a:path>
                </a:pathLst>
              </a:custGeom>
              <a:solidFill>
                <a:srgbClr val="E2BB43">
                  <a:alpha val="60784"/>
                </a:srgbClr>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227"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6" name="Group 16"/>
            <p:cNvGrpSpPr/>
            <p:nvPr/>
          </p:nvGrpSpPr>
          <p:grpSpPr>
            <a:xfrm>
              <a:off x="3491608" y="1341045"/>
              <a:ext cx="1447275" cy="1733484"/>
              <a:chOff x="0" y="0"/>
              <a:chExt cx="6350000" cy="5691283"/>
            </a:xfrm>
          </p:grpSpPr>
          <p:sp>
            <p:nvSpPr>
              <p:cNvPr id="17" name="Freeform 17"/>
              <p:cNvSpPr/>
              <p:nvPr/>
            </p:nvSpPr>
            <p:spPr>
              <a:xfrm>
                <a:off x="0" y="0"/>
                <a:ext cx="6350000" cy="5691283"/>
              </a:xfrm>
              <a:custGeom>
                <a:avLst/>
                <a:gdLst/>
                <a:ahLst/>
                <a:cxnLst/>
                <a:rect l="l" t="t" r="r" b="b"/>
                <a:pathLst>
                  <a:path w="6350000" h="5691283">
                    <a:moveTo>
                      <a:pt x="5332730" y="0"/>
                    </a:moveTo>
                    <a:lnTo>
                      <a:pt x="1017270" y="0"/>
                    </a:lnTo>
                    <a:cubicBezTo>
                      <a:pt x="455930" y="0"/>
                      <a:pt x="0" y="455930"/>
                      <a:pt x="0" y="1017270"/>
                    </a:cubicBezTo>
                    <a:lnTo>
                      <a:pt x="0" y="3394858"/>
                    </a:lnTo>
                    <a:cubicBezTo>
                      <a:pt x="0" y="3942493"/>
                      <a:pt x="455930" y="4398423"/>
                      <a:pt x="1017270" y="4398423"/>
                    </a:cubicBezTo>
                    <a:lnTo>
                      <a:pt x="1800860" y="4398423"/>
                    </a:lnTo>
                    <a:lnTo>
                      <a:pt x="1800860" y="5691283"/>
                    </a:lnTo>
                    <a:lnTo>
                      <a:pt x="2532380" y="4398423"/>
                    </a:lnTo>
                    <a:lnTo>
                      <a:pt x="5332730" y="4398423"/>
                    </a:lnTo>
                    <a:cubicBezTo>
                      <a:pt x="5894070" y="4398423"/>
                      <a:pt x="6350000" y="3942493"/>
                      <a:pt x="6350000" y="3394858"/>
                    </a:cubicBezTo>
                    <a:lnTo>
                      <a:pt x="6350000" y="1017270"/>
                    </a:lnTo>
                    <a:cubicBezTo>
                      <a:pt x="6350000" y="455930"/>
                      <a:pt x="5895340" y="0"/>
                      <a:pt x="5332730" y="0"/>
                    </a:cubicBezTo>
                    <a:lnTo>
                      <a:pt x="5332730" y="0"/>
                    </a:lnTo>
                    <a:close/>
                  </a:path>
                </a:pathLst>
              </a:custGeom>
              <a:solidFill>
                <a:srgbClr val="EB474F"/>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227" b="0" i="0" u="none" strike="noStrike" kern="1200" cap="none" spc="0" normalizeH="0" baseline="0" noProof="0">
                  <a:ln>
                    <a:noFill/>
                  </a:ln>
                  <a:solidFill>
                    <a:prstClr val="black"/>
                  </a:solidFill>
                  <a:effectLst/>
                  <a:uLnTx/>
                  <a:uFillTx/>
                  <a:latin typeface="Calibri"/>
                  <a:ea typeface="+mn-ea"/>
                  <a:cs typeface="+mn-cs"/>
                </a:endParaRPr>
              </a:p>
            </p:txBody>
          </p:sp>
        </p:grpSp>
        <p:pic>
          <p:nvPicPr>
            <p:cNvPr id="18" name="Picture 18"/>
            <p:cNvPicPr>
              <a:picLocks noChangeAspect="1"/>
            </p:cNvPicPr>
            <p:nvPr/>
          </p:nvPicPr>
          <p:blipFill>
            <a:blip r:embed="rId7" cstate="print"/>
            <a:srcRect t="4995" b="4995"/>
            <a:stretch>
              <a:fillRect/>
            </a:stretch>
          </p:blipFill>
          <p:spPr>
            <a:xfrm>
              <a:off x="3590076" y="1287033"/>
              <a:ext cx="1352254" cy="1152336"/>
            </a:xfrm>
            <a:prstGeom prst="rect">
              <a:avLst/>
            </a:prstGeom>
          </p:spPr>
        </p:pic>
        <p:pic>
          <p:nvPicPr>
            <p:cNvPr id="19" name="Picture 19"/>
            <p:cNvPicPr>
              <a:picLocks noChangeAspect="1"/>
            </p:cNvPicPr>
            <p:nvPr/>
          </p:nvPicPr>
          <p:blipFill>
            <a:blip r:embed="rId8" cstate="print">
              <a:alphaModFix amt="29000"/>
            </a:blip>
            <a:srcRect/>
            <a:stretch>
              <a:fillRect/>
            </a:stretch>
          </p:blipFill>
          <p:spPr>
            <a:xfrm>
              <a:off x="5836228" y="3636818"/>
              <a:ext cx="1565474" cy="1783490"/>
            </a:xfrm>
            <a:prstGeom prst="rect">
              <a:avLst/>
            </a:prstGeom>
          </p:spPr>
        </p:pic>
        <p:pic>
          <p:nvPicPr>
            <p:cNvPr id="23" name="Picture 23"/>
            <p:cNvPicPr>
              <a:picLocks noChangeAspect="1"/>
            </p:cNvPicPr>
            <p:nvPr/>
          </p:nvPicPr>
          <p:blipFill>
            <a:blip r:embed="rId9" cstate="print"/>
            <a:srcRect/>
            <a:stretch>
              <a:fillRect/>
            </a:stretch>
          </p:blipFill>
          <p:spPr>
            <a:xfrm rot="542044">
              <a:off x="794421" y="2393098"/>
              <a:ext cx="1104061" cy="1104061"/>
            </a:xfrm>
            <a:prstGeom prst="rect">
              <a:avLst/>
            </a:prstGeom>
          </p:spPr>
        </p:pic>
        <p:sp>
          <p:nvSpPr>
            <p:cNvPr id="26" name="TextBox 26"/>
            <p:cNvSpPr txBox="1"/>
            <p:nvPr/>
          </p:nvSpPr>
          <p:spPr>
            <a:xfrm>
              <a:off x="7725708" y="4980649"/>
              <a:ext cx="4668409" cy="3715390"/>
            </a:xfrm>
            <a:prstGeom prst="rect">
              <a:avLst/>
            </a:prstGeom>
          </p:spPr>
          <p:txBody>
            <a:bodyPr lIns="34636" tIns="34636" rIns="34636" bIns="34636" rtlCol="0" anchor="ctr"/>
            <a:lstStyle/>
            <a:p>
              <a:pPr marL="0" marR="0" lvl="0" indent="0" algn="ctr" defTabSz="914400" rtl="0" eaLnBrk="1" fontAlgn="auto" latinLnBrk="0" hangingPunct="1">
                <a:lnSpc>
                  <a:spcPts val="1813"/>
                </a:lnSpc>
                <a:spcBef>
                  <a:spcPct val="0"/>
                </a:spcBef>
                <a:spcAft>
                  <a:spcPts val="0"/>
                </a:spcAft>
                <a:buClrTx/>
                <a:buSzTx/>
                <a:buFontTx/>
                <a:buNone/>
                <a:tabLst/>
                <a:defRPr/>
              </a:pPr>
              <a:endParaRPr kumimoji="0" sz="1227" b="0" i="0" u="none" strike="noStrike" kern="1200" cap="none" spc="0" normalizeH="0" baseline="0" noProof="0" dirty="0">
                <a:ln>
                  <a:noFill/>
                </a:ln>
                <a:solidFill>
                  <a:prstClr val="black"/>
                </a:solidFill>
                <a:effectLst/>
                <a:uLnTx/>
                <a:uFillTx/>
                <a:latin typeface="Calibri"/>
                <a:ea typeface="+mn-ea"/>
                <a:cs typeface="+mn-cs"/>
              </a:endParaRPr>
            </a:p>
          </p:txBody>
        </p:sp>
        <p:pic>
          <p:nvPicPr>
            <p:cNvPr id="27" name="Picture 27"/>
            <p:cNvPicPr>
              <a:picLocks noChangeAspect="1"/>
            </p:cNvPicPr>
            <p:nvPr/>
          </p:nvPicPr>
          <p:blipFill>
            <a:blip r:embed="rId10" cstate="print"/>
            <a:srcRect/>
            <a:stretch>
              <a:fillRect/>
            </a:stretch>
          </p:blipFill>
          <p:spPr>
            <a:xfrm rot="246320">
              <a:off x="984885" y="-97916"/>
              <a:ext cx="1016394" cy="1016394"/>
            </a:xfrm>
            <a:prstGeom prst="rect">
              <a:avLst/>
            </a:prstGeom>
          </p:spPr>
        </p:pic>
        <p:grpSp>
          <p:nvGrpSpPr>
            <p:cNvPr id="28" name="Group 28"/>
            <p:cNvGrpSpPr/>
            <p:nvPr/>
          </p:nvGrpSpPr>
          <p:grpSpPr>
            <a:xfrm>
              <a:off x="1888823" y="441312"/>
              <a:ext cx="295066" cy="295066"/>
              <a:chOff x="0" y="0"/>
              <a:chExt cx="812800" cy="812800"/>
            </a:xfrm>
          </p:grpSpPr>
          <p:sp>
            <p:nvSpPr>
              <p:cNvPr id="29" name="Freeform 29"/>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EA474F"/>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227" b="0" i="0" u="none" strike="noStrike" kern="1200" cap="none" spc="0" normalizeH="0" baseline="0" noProof="0">
                  <a:ln>
                    <a:noFill/>
                  </a:ln>
                  <a:solidFill>
                    <a:prstClr val="black"/>
                  </a:solidFill>
                  <a:effectLst/>
                  <a:uLnTx/>
                  <a:uFillTx/>
                  <a:latin typeface="Calibri"/>
                  <a:ea typeface="+mn-ea"/>
                  <a:cs typeface="+mn-cs"/>
                </a:endParaRPr>
              </a:p>
            </p:txBody>
          </p:sp>
          <p:sp>
            <p:nvSpPr>
              <p:cNvPr id="30" name="TextBox 30"/>
              <p:cNvSpPr txBox="1"/>
              <p:nvPr/>
            </p:nvSpPr>
            <p:spPr>
              <a:xfrm>
                <a:off x="76200" y="38100"/>
                <a:ext cx="660400" cy="698500"/>
              </a:xfrm>
              <a:prstGeom prst="rect">
                <a:avLst/>
              </a:prstGeom>
            </p:spPr>
            <p:txBody>
              <a:bodyPr lIns="34636" tIns="34636" rIns="34636" bIns="34636" rtlCol="0" anchor="ctr"/>
              <a:lstStyle/>
              <a:p>
                <a:pPr marL="0" marR="0" lvl="0" indent="0" algn="ctr" defTabSz="914400" rtl="0" eaLnBrk="1" fontAlgn="auto" latinLnBrk="0" hangingPunct="1">
                  <a:lnSpc>
                    <a:spcPts val="1582"/>
                  </a:lnSpc>
                  <a:spcBef>
                    <a:spcPts val="0"/>
                  </a:spcBef>
                  <a:spcAft>
                    <a:spcPts val="0"/>
                  </a:spcAft>
                  <a:buClrTx/>
                  <a:buSzTx/>
                  <a:buFontTx/>
                  <a:buNone/>
                  <a:tabLst/>
                  <a:defRPr/>
                </a:pPr>
                <a:endParaRPr kumimoji="0" sz="1227" b="0" i="0" u="none" strike="noStrike" kern="1200" cap="none" spc="0" normalizeH="0" baseline="0" noProof="0" dirty="0">
                  <a:ln>
                    <a:noFill/>
                  </a:ln>
                  <a:solidFill>
                    <a:prstClr val="black"/>
                  </a:solidFill>
                  <a:effectLst/>
                  <a:uLnTx/>
                  <a:uFillTx/>
                  <a:latin typeface="Calibri"/>
                  <a:ea typeface="+mn-ea"/>
                  <a:cs typeface="+mn-cs"/>
                </a:endParaRPr>
              </a:p>
            </p:txBody>
          </p:sp>
        </p:grpSp>
        <p:pic>
          <p:nvPicPr>
            <p:cNvPr id="31" name="Picture 31"/>
            <p:cNvPicPr>
              <a:picLocks noChangeAspect="1"/>
            </p:cNvPicPr>
            <p:nvPr/>
          </p:nvPicPr>
          <p:blipFill>
            <a:blip r:embed="rId8" cstate="print">
              <a:alphaModFix amt="29000"/>
            </a:blip>
            <a:srcRect/>
            <a:stretch>
              <a:fillRect/>
            </a:stretch>
          </p:blipFill>
          <p:spPr>
            <a:xfrm>
              <a:off x="8745682" y="1194955"/>
              <a:ext cx="1565474" cy="1783490"/>
            </a:xfrm>
            <a:prstGeom prst="rect">
              <a:avLst/>
            </a:prstGeom>
          </p:spPr>
        </p:pic>
        <p:pic>
          <p:nvPicPr>
            <p:cNvPr id="32" name="Picture 32"/>
            <p:cNvPicPr>
              <a:picLocks noChangeAspect="1"/>
            </p:cNvPicPr>
            <p:nvPr/>
          </p:nvPicPr>
          <p:blipFill>
            <a:blip r:embed="rId8" cstate="print">
              <a:alphaModFix amt="29000"/>
            </a:blip>
            <a:srcRect/>
            <a:stretch>
              <a:fillRect/>
            </a:stretch>
          </p:blipFill>
          <p:spPr>
            <a:xfrm>
              <a:off x="2128325" y="4493134"/>
              <a:ext cx="1565474" cy="1783490"/>
            </a:xfrm>
            <a:prstGeom prst="rect">
              <a:avLst/>
            </a:prstGeom>
          </p:spPr>
        </p:pic>
        <p:pic>
          <p:nvPicPr>
            <p:cNvPr id="48" name="Picture 48"/>
            <p:cNvPicPr>
              <a:picLocks noChangeAspect="1"/>
            </p:cNvPicPr>
            <p:nvPr/>
          </p:nvPicPr>
          <p:blipFill>
            <a:blip r:embed="rId5" cstate="print"/>
            <a:srcRect/>
            <a:stretch>
              <a:fillRect/>
            </a:stretch>
          </p:blipFill>
          <p:spPr>
            <a:xfrm>
              <a:off x="7862455" y="6245645"/>
              <a:ext cx="612355" cy="612355"/>
            </a:xfrm>
            <a:prstGeom prst="rect">
              <a:avLst/>
            </a:prstGeom>
          </p:spPr>
        </p:pic>
        <p:grpSp>
          <p:nvGrpSpPr>
            <p:cNvPr id="49" name="Group 49"/>
            <p:cNvGrpSpPr/>
            <p:nvPr/>
          </p:nvGrpSpPr>
          <p:grpSpPr>
            <a:xfrm rot="376623">
              <a:off x="2269492" y="1371558"/>
              <a:ext cx="1381331" cy="1357709"/>
              <a:chOff x="0" y="0"/>
              <a:chExt cx="5793854" cy="5989320"/>
            </a:xfrm>
          </p:grpSpPr>
          <p:sp>
            <p:nvSpPr>
              <p:cNvPr id="50" name="Freeform 50"/>
              <p:cNvSpPr/>
              <p:nvPr/>
            </p:nvSpPr>
            <p:spPr>
              <a:xfrm>
                <a:off x="0" y="0"/>
                <a:ext cx="5793854" cy="5989320"/>
              </a:xfrm>
              <a:custGeom>
                <a:avLst/>
                <a:gdLst/>
                <a:ahLst/>
                <a:cxnLst/>
                <a:rect l="l" t="t" r="r" b="b"/>
                <a:pathLst>
                  <a:path w="5793854" h="5989320">
                    <a:moveTo>
                      <a:pt x="4776584" y="0"/>
                    </a:moveTo>
                    <a:lnTo>
                      <a:pt x="1017270" y="0"/>
                    </a:lnTo>
                    <a:cubicBezTo>
                      <a:pt x="455930" y="0"/>
                      <a:pt x="0" y="455930"/>
                      <a:pt x="0" y="1017270"/>
                    </a:cubicBezTo>
                    <a:lnTo>
                      <a:pt x="0" y="3679190"/>
                    </a:lnTo>
                    <a:cubicBezTo>
                      <a:pt x="0" y="4240530"/>
                      <a:pt x="455930" y="4696460"/>
                      <a:pt x="1017270" y="4696460"/>
                    </a:cubicBezTo>
                    <a:lnTo>
                      <a:pt x="1800860" y="4696460"/>
                    </a:lnTo>
                    <a:lnTo>
                      <a:pt x="1800860" y="5989320"/>
                    </a:lnTo>
                    <a:lnTo>
                      <a:pt x="2532380" y="4696460"/>
                    </a:lnTo>
                    <a:lnTo>
                      <a:pt x="4776584" y="4696460"/>
                    </a:lnTo>
                    <a:cubicBezTo>
                      <a:pt x="5337924" y="4696460"/>
                      <a:pt x="5793854" y="4240530"/>
                      <a:pt x="5793854" y="3679190"/>
                    </a:cubicBezTo>
                    <a:lnTo>
                      <a:pt x="5793854" y="1017270"/>
                    </a:lnTo>
                    <a:cubicBezTo>
                      <a:pt x="5793854" y="455930"/>
                      <a:pt x="5339194" y="0"/>
                      <a:pt x="4776584" y="0"/>
                    </a:cubicBezTo>
                    <a:lnTo>
                      <a:pt x="4776584" y="0"/>
                    </a:lnTo>
                    <a:close/>
                  </a:path>
                </a:pathLst>
              </a:custGeom>
              <a:solidFill>
                <a:srgbClr val="5B376E"/>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227" b="0" i="0" u="none" strike="noStrike" kern="1200" cap="none" spc="0" normalizeH="0" baseline="0" noProof="0">
                  <a:ln>
                    <a:noFill/>
                  </a:ln>
                  <a:solidFill>
                    <a:prstClr val="black"/>
                  </a:solidFill>
                  <a:effectLst/>
                  <a:uLnTx/>
                  <a:uFillTx/>
                  <a:latin typeface="Calibri"/>
                  <a:ea typeface="+mn-ea"/>
                  <a:cs typeface="+mn-cs"/>
                </a:endParaRPr>
              </a:p>
            </p:txBody>
          </p:sp>
        </p:grpSp>
        <p:pic>
          <p:nvPicPr>
            <p:cNvPr id="54" name="Picture 54"/>
            <p:cNvPicPr>
              <a:picLocks noChangeAspect="1"/>
            </p:cNvPicPr>
            <p:nvPr/>
          </p:nvPicPr>
          <p:blipFill>
            <a:blip r:embed="rId11" cstate="print"/>
            <a:srcRect/>
            <a:stretch>
              <a:fillRect/>
            </a:stretch>
          </p:blipFill>
          <p:spPr>
            <a:xfrm rot="5898444">
              <a:off x="9591878" y="4007769"/>
              <a:ext cx="1075606" cy="1065129"/>
            </a:xfrm>
            <a:prstGeom prst="rect">
              <a:avLst/>
            </a:prstGeom>
          </p:spPr>
        </p:pic>
        <p:sp>
          <p:nvSpPr>
            <p:cNvPr id="55" name="TextBox 55"/>
            <p:cNvSpPr txBox="1"/>
            <p:nvPr/>
          </p:nvSpPr>
          <p:spPr>
            <a:xfrm>
              <a:off x="2256319" y="287481"/>
              <a:ext cx="2719508" cy="311752"/>
            </a:xfrm>
            <a:prstGeom prst="rect">
              <a:avLst/>
            </a:prstGeom>
          </p:spPr>
          <p:txBody>
            <a:bodyPr wrap="square" lIns="0" tIns="0" rIns="0" bIns="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013" b="0" i="0" u="none" strike="noStrike" kern="1200" cap="none" spc="0" normalizeH="0" baseline="0" noProof="0" dirty="0">
                  <a:ln>
                    <a:noFill/>
                  </a:ln>
                  <a:solidFill>
                    <a:srgbClr val="000000"/>
                  </a:solidFill>
                  <a:effectLst/>
                  <a:uLnTx/>
                  <a:uFillTx/>
                  <a:latin typeface="Open Sans Light Bold"/>
                  <a:ea typeface="+mn-ea"/>
                  <a:cs typeface="+mn-cs"/>
                </a:rPr>
                <a:t>Quels sont votre sujet principal (IDEA) et votre sous-sujet?</a:t>
              </a:r>
            </a:p>
          </p:txBody>
        </p:sp>
        <p:sp>
          <p:nvSpPr>
            <p:cNvPr id="56" name="TextBox 56"/>
            <p:cNvSpPr txBox="1"/>
            <p:nvPr/>
          </p:nvSpPr>
          <p:spPr>
            <a:xfrm>
              <a:off x="8474810" y="6270159"/>
              <a:ext cx="3641208" cy="500137"/>
            </a:xfrm>
            <a:prstGeom prst="rect">
              <a:avLst/>
            </a:prstGeom>
          </p:spPr>
          <p:txBody>
            <a:bodyPr wrap="square" lIns="0" tIns="0" rIns="0" bIns="0" rtlCol="0" anchor="t">
              <a:spAutoFit/>
            </a:bodyPr>
            <a:lstStyle/>
            <a:p>
              <a:pPr marL="0" marR="0" lvl="0" indent="0" algn="ctr" defTabSz="914400" rtl="0" eaLnBrk="1" fontAlgn="auto" latinLnBrk="0" hangingPunct="1">
                <a:lnSpc>
                  <a:spcPct val="100000"/>
                </a:lnSpc>
                <a:spcBef>
                  <a:spcPts val="0"/>
                </a:spcBef>
                <a:spcAft>
                  <a:spcPts val="300"/>
                </a:spcAft>
                <a:buClrTx/>
                <a:buSzTx/>
                <a:buFontTx/>
                <a:buNone/>
                <a:tabLst/>
                <a:defRPr/>
              </a:pPr>
              <a:r>
                <a:rPr kumimoji="0" lang="fr-CA" sz="1000" b="1" i="0" u="none" strike="noStrike" kern="1200" cap="none" spc="0" normalizeH="0" baseline="0" noProof="0" dirty="0">
                  <a:ln>
                    <a:noFill/>
                  </a:ln>
                  <a:solidFill>
                    <a:srgbClr val="010101"/>
                  </a:solidFill>
                  <a:effectLst/>
                  <a:uLnTx/>
                  <a:uFillTx/>
                  <a:latin typeface="Open Sans Light Bold"/>
                  <a:ea typeface="+mn-ea"/>
                  <a:cs typeface="+mn-cs"/>
                </a:rPr>
                <a:t>Mise en œuvre des solutions d’IDEA pour l’égalité des </a:t>
              </a:r>
              <a:r>
                <a:rPr kumimoji="0" lang="en-US" sz="1000" b="1" i="0" u="none" strike="noStrike" kern="1200" cap="none" spc="0" normalizeH="0" baseline="0" noProof="0" dirty="0">
                  <a:ln>
                    <a:noFill/>
                  </a:ln>
                  <a:solidFill>
                    <a:srgbClr val="010101"/>
                  </a:solidFill>
                  <a:effectLst/>
                  <a:uLnTx/>
                  <a:uFillTx/>
                  <a:latin typeface="Open Sans Light Bold"/>
                  <a:ea typeface="+mn-ea"/>
                  <a:cs typeface="+mn-cs"/>
                </a:rPr>
                <a:t>genres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000" b="0" i="0" u="none" strike="noStrike" kern="1200" cap="none" spc="0" normalizeH="0" baseline="0" noProof="0" dirty="0">
                  <a:ln>
                    <a:noFill/>
                  </a:ln>
                  <a:solidFill>
                    <a:srgbClr val="010101"/>
                  </a:solidFill>
                  <a:effectLst/>
                  <a:uLnTx/>
                  <a:uFillTx/>
                  <a:latin typeface="Open Sans Light Bold"/>
                  <a:ea typeface="+mn-ea"/>
                  <a:cs typeface="+mn-cs"/>
                </a:rPr>
                <a:t>Joignez-vous à l’équipe de création collaborative</a:t>
              </a:r>
              <a:br>
                <a:rPr kumimoji="0" lang="fr-CA" sz="1000" b="0" i="0" u="none" strike="noStrike" kern="1200" cap="none" spc="0" normalizeH="0" baseline="0" noProof="0" dirty="0">
                  <a:ln>
                    <a:noFill/>
                  </a:ln>
                  <a:solidFill>
                    <a:srgbClr val="010101"/>
                  </a:solidFill>
                  <a:effectLst/>
                  <a:uLnTx/>
                  <a:uFillTx/>
                  <a:latin typeface="Open Sans Light Bold"/>
                  <a:ea typeface="+mn-ea"/>
                  <a:cs typeface="+mn-cs"/>
                </a:rPr>
              </a:br>
              <a:r>
                <a:rPr kumimoji="0" lang="fr-CA" sz="1000" b="0" i="0" u="none" strike="noStrike" kern="1200" cap="none" spc="0" normalizeH="0" baseline="0" noProof="0" dirty="0">
                  <a:ln>
                    <a:noFill/>
                  </a:ln>
                  <a:solidFill>
                    <a:srgbClr val="010101"/>
                  </a:solidFill>
                  <a:effectLst/>
                  <a:uLnTx/>
                  <a:uFillTx/>
                  <a:latin typeface="Open Sans Light Bold"/>
                  <a:ea typeface="+mn-ea"/>
                  <a:cs typeface="+mn-cs"/>
                </a:rPr>
                <a:t>de solutions en ligne</a:t>
              </a:r>
            </a:p>
          </p:txBody>
        </p:sp>
        <p:sp>
          <p:nvSpPr>
            <p:cNvPr id="57" name="TextBox 57"/>
            <p:cNvSpPr txBox="1"/>
            <p:nvPr/>
          </p:nvSpPr>
          <p:spPr>
            <a:xfrm>
              <a:off x="4942911" y="2083693"/>
              <a:ext cx="3206316" cy="854849"/>
            </a:xfrm>
            <a:prstGeom prst="rect">
              <a:avLst/>
            </a:prstGeom>
          </p:spPr>
          <p:txBody>
            <a:bodyPr lIns="0" tIns="0" rIns="0" bIns="0" rtlCol="0" anchor="t">
              <a:spAutoFit/>
            </a:bodyPr>
            <a:lstStyle/>
            <a:p>
              <a:pPr marL="0" marR="0" lvl="0" indent="0" algn="ctr" defTabSz="914400" rtl="0" eaLnBrk="1" fontAlgn="auto" latinLnBrk="0" hangingPunct="1">
                <a:lnSpc>
                  <a:spcPct val="100000"/>
                </a:lnSpc>
                <a:spcBef>
                  <a:spcPct val="0"/>
                </a:spcBef>
                <a:spcAft>
                  <a:spcPts val="300"/>
                </a:spcAft>
                <a:buClrTx/>
                <a:buSzTx/>
                <a:buFontTx/>
                <a:buNone/>
                <a:tabLst/>
                <a:defRPr/>
              </a:pPr>
              <a:r>
                <a:rPr kumimoji="0" lang="fr-CA" sz="1415" b="1" i="0" u="none" strike="noStrike" kern="1200" cap="none" spc="0" normalizeH="0" baseline="0" noProof="0" dirty="0">
                  <a:ln>
                    <a:noFill/>
                  </a:ln>
                  <a:solidFill>
                    <a:srgbClr val="010101"/>
                  </a:solidFill>
                  <a:effectLst/>
                  <a:uLnTx/>
                  <a:uFillTx/>
                  <a:latin typeface="Open Sans Light Bold"/>
                  <a:ea typeface="+mn-ea"/>
                  <a:cs typeface="+mn-cs"/>
                </a:rPr>
                <a:t>Réfléchissez à des solutions…</a:t>
              </a:r>
              <a:br>
                <a:rPr kumimoji="0" lang="fr-CA" sz="1415" b="1" i="0" u="none" strike="noStrike" kern="1200" cap="none" spc="0" normalizeH="0" baseline="0" noProof="0" dirty="0">
                  <a:ln>
                    <a:noFill/>
                  </a:ln>
                  <a:solidFill>
                    <a:srgbClr val="010101"/>
                  </a:solidFill>
                  <a:effectLst/>
                  <a:uLnTx/>
                  <a:uFillTx/>
                  <a:latin typeface="Open Sans Light Bold"/>
                  <a:ea typeface="+mn-ea"/>
                  <a:cs typeface="+mn-cs"/>
                </a:rPr>
              </a:br>
              <a:r>
                <a:rPr kumimoji="0" lang="fr-CA" sz="1400" b="0" i="0" u="none" strike="noStrike" kern="1200" cap="none" spc="0" normalizeH="0" baseline="0" noProof="0" dirty="0">
                  <a:ln>
                    <a:noFill/>
                  </a:ln>
                  <a:solidFill>
                    <a:srgbClr val="010101"/>
                  </a:solidFill>
                  <a:effectLst/>
                  <a:uLnTx/>
                  <a:uFillTx/>
                  <a:latin typeface="Open Sans Light Bold"/>
                  <a:ea typeface="+mn-ea"/>
                  <a:cs typeface="+mn-cs"/>
                </a:rPr>
                <a:t>puis écrivez ici votre solution innovante, qu’elle soit structurelle ou systémique.</a:t>
              </a:r>
            </a:p>
            <a:p>
              <a:pPr marL="0" marR="0" lvl="0" indent="0" algn="ctr" defTabSz="914400" rtl="0" eaLnBrk="1" fontAlgn="auto" latinLnBrk="0" hangingPunct="1">
                <a:lnSpc>
                  <a:spcPct val="100000"/>
                </a:lnSpc>
                <a:spcBef>
                  <a:spcPct val="0"/>
                </a:spcBef>
                <a:spcAft>
                  <a:spcPts val="300"/>
                </a:spcAft>
                <a:buClrTx/>
                <a:buSzTx/>
                <a:buFontTx/>
                <a:buNone/>
                <a:tabLst/>
                <a:defRPr/>
              </a:pPr>
              <a:r>
                <a:rPr kumimoji="0" lang="fr-CA" sz="1090" b="1" i="1" u="none" strike="noStrike" kern="1200" cap="none" spc="0" normalizeH="0" baseline="0" noProof="0" dirty="0">
                  <a:ln>
                    <a:noFill/>
                  </a:ln>
                  <a:solidFill>
                    <a:srgbClr val="5B9BD5">
                      <a:lumMod val="75000"/>
                    </a:srgbClr>
                  </a:solidFill>
                  <a:effectLst/>
                  <a:uLnTx/>
                  <a:uFillTx/>
                  <a:latin typeface="Calibri"/>
                  <a:ea typeface="+mn-ea"/>
                  <a:cs typeface="+mn-cs"/>
                </a:rPr>
                <a:t>Entrez ici le titre de votre solution et ses points clés.</a:t>
              </a:r>
            </a:p>
          </p:txBody>
        </p:sp>
        <p:sp>
          <p:nvSpPr>
            <p:cNvPr id="58" name="TextBox 58"/>
            <p:cNvSpPr txBox="1"/>
            <p:nvPr/>
          </p:nvSpPr>
          <p:spPr>
            <a:xfrm>
              <a:off x="3516730" y="2309168"/>
              <a:ext cx="1394445" cy="359073"/>
            </a:xfrm>
            <a:prstGeom prst="rect">
              <a:avLst/>
            </a:prstGeom>
          </p:spPr>
          <p:txBody>
            <a:bodyPr wrap="square" lIns="0" tIns="0" rIns="0" bIns="0" rtlCol="0" anchor="t">
              <a:spAutoFit/>
            </a:bodyPr>
            <a:lstStyle/>
            <a:p>
              <a:pPr marL="0" marR="0" lvl="0" indent="0" algn="ctr" defTabSz="914400" rtl="0" eaLnBrk="1" fontAlgn="auto" latinLnBrk="0" hangingPunct="1">
                <a:lnSpc>
                  <a:spcPts val="1365"/>
                </a:lnSpc>
                <a:spcBef>
                  <a:spcPct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Open Sans Light Bold"/>
                  <a:ea typeface="+mn-ea"/>
                  <a:cs typeface="+mn-cs"/>
                </a:rPr>
                <a:t>Compréhension commune</a:t>
              </a:r>
            </a:p>
          </p:txBody>
        </p:sp>
        <p:sp>
          <p:nvSpPr>
            <p:cNvPr id="59" name="TextBox 59"/>
            <p:cNvSpPr txBox="1"/>
            <p:nvPr/>
          </p:nvSpPr>
          <p:spPr>
            <a:xfrm>
              <a:off x="1771096" y="3195751"/>
              <a:ext cx="2735963" cy="516873"/>
            </a:xfrm>
            <a:prstGeom prst="rect">
              <a:avLst/>
            </a:prstGeom>
          </p:spPr>
          <p:txBody>
            <a:bodyPr wrap="square" lIns="0" tIns="0" rIns="0" bIns="0" rtlCol="0" anchor="t">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1335" b="1" i="0" u="none" strike="noStrike" kern="1200" cap="none" spc="0" normalizeH="0" baseline="0" noProof="0" dirty="0">
                  <a:ln>
                    <a:noFill/>
                  </a:ln>
                  <a:solidFill>
                    <a:srgbClr val="010101"/>
                  </a:solidFill>
                  <a:effectLst/>
                  <a:uLnTx/>
                  <a:uFillTx/>
                  <a:latin typeface="Open Sans Light Bold"/>
                  <a:ea typeface="+mn-ea"/>
                  <a:cs typeface="+mn-cs"/>
                </a:rPr>
                <a:t>Mythes/préjugés préconscients?</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1013" b="0" i="0" u="none" strike="noStrike" kern="1200" cap="none" spc="0" normalizeH="0" baseline="0" noProof="0" dirty="0">
                  <a:ln>
                    <a:noFill/>
                  </a:ln>
                  <a:solidFill>
                    <a:srgbClr val="000000"/>
                  </a:solidFill>
                  <a:effectLst/>
                  <a:uLnTx/>
                  <a:uFillTx/>
                  <a:latin typeface="Open Sans Light Bold"/>
                  <a:ea typeface="+mn-ea"/>
                  <a:cs typeface="+mn-cs"/>
                </a:rPr>
                <a:t>Cochez les mythes/préjugés liés à votre sujet :</a:t>
              </a:r>
              <a:endParaRPr kumimoji="0" sz="1227" b="0" i="0" u="none" strike="noStrike" kern="1200" cap="none" spc="0" normalizeH="0" baseline="0" noProof="0" dirty="0">
                <a:ln>
                  <a:noFill/>
                </a:ln>
                <a:solidFill>
                  <a:prstClr val="black"/>
                </a:solidFill>
                <a:effectLst/>
                <a:uLnTx/>
                <a:uFillTx/>
                <a:latin typeface="Calibri"/>
                <a:ea typeface="+mn-ea"/>
                <a:cs typeface="+mn-cs"/>
              </a:endParaRPr>
            </a:p>
          </p:txBody>
        </p:sp>
        <p:sp>
          <p:nvSpPr>
            <p:cNvPr id="60" name="TextBox 60"/>
            <p:cNvSpPr txBox="1"/>
            <p:nvPr/>
          </p:nvSpPr>
          <p:spPr>
            <a:xfrm>
              <a:off x="7151155" y="57348"/>
              <a:ext cx="4311171" cy="948465"/>
            </a:xfrm>
            <a:prstGeom prst="rect">
              <a:avLst/>
            </a:prstGeom>
          </p:spPr>
          <p:txBody>
            <a:bodyPr wrap="square" lIns="0" tIns="0" rIns="0" bIns="0" rtlCol="0" anchor="t">
              <a:spAutoFit/>
            </a:bodyPr>
            <a:lstStyle/>
            <a:p>
              <a:pPr marL="0" marR="0" lvl="0" indent="0" algn="ctr" defTabSz="914400" rtl="0" eaLnBrk="1" fontAlgn="auto" latinLnBrk="0" hangingPunct="1">
                <a:lnSpc>
                  <a:spcPct val="100000"/>
                </a:lnSpc>
                <a:spcBef>
                  <a:spcPts val="0"/>
                </a:spcBef>
                <a:spcAft>
                  <a:spcPts val="300"/>
                </a:spcAft>
                <a:buClrTx/>
                <a:buSzTx/>
                <a:buFontTx/>
                <a:buNone/>
                <a:tabLst/>
                <a:defRPr/>
              </a:pPr>
              <a:r>
                <a:rPr kumimoji="0" lang="fr-CA" sz="1415" b="1" i="0" u="none" strike="noStrike" kern="1200" cap="none" spc="0" normalizeH="0" baseline="0" noProof="0" dirty="0">
                  <a:ln>
                    <a:noFill/>
                  </a:ln>
                  <a:solidFill>
                    <a:srgbClr val="010101"/>
                  </a:solidFill>
                  <a:effectLst/>
                  <a:uLnTx/>
                  <a:uFillTx/>
                  <a:latin typeface="Open Sans Light Bold"/>
                  <a:ea typeface="+mn-ea"/>
                  <a:cs typeface="+mn-cs"/>
                </a:rPr>
                <a:t>Priorité aux priorités</a:t>
              </a:r>
            </a:p>
            <a:p>
              <a:pPr marL="0" marR="0" lvl="0" indent="0" algn="ctr" defTabSz="914400" rtl="0" eaLnBrk="1" fontAlgn="auto" latinLnBrk="0" hangingPunct="1">
                <a:lnSpc>
                  <a:spcPct val="100000"/>
                </a:lnSpc>
                <a:spcBef>
                  <a:spcPts val="0"/>
                </a:spcBef>
                <a:spcAft>
                  <a:spcPts val="300"/>
                </a:spcAft>
                <a:buClrTx/>
                <a:buSzTx/>
                <a:buFontTx/>
                <a:buNone/>
                <a:tabLst/>
                <a:defRPr/>
              </a:pPr>
              <a:r>
                <a:rPr kumimoji="0" lang="fr-CA" sz="1074" b="0" i="0" u="none" strike="noStrike" kern="1200" cap="none" spc="0" normalizeH="0" baseline="0" noProof="0" dirty="0">
                  <a:ln>
                    <a:noFill/>
                  </a:ln>
                  <a:solidFill>
                    <a:srgbClr val="010101"/>
                  </a:solidFill>
                  <a:effectLst/>
                  <a:uLnTx/>
                  <a:uFillTx/>
                  <a:latin typeface="Open Sans Light Bold"/>
                  <a:ea typeface="+mn-ea"/>
                  <a:cs typeface="+mn-cs"/>
                </a:rPr>
                <a:t>Mesures ou facteurs d’importance pouvant favoriser une approche intersectionnelle et une mise en œuvre fructueuse</a:t>
              </a:r>
            </a:p>
            <a:p>
              <a:pPr marL="0" marR="0" lvl="0" indent="0" algn="ctr" defTabSz="914400" rtl="0" eaLnBrk="1" fontAlgn="auto" latinLnBrk="0" hangingPunct="1">
                <a:lnSpc>
                  <a:spcPct val="100000"/>
                </a:lnSpc>
                <a:spcBef>
                  <a:spcPts val="0"/>
                </a:spcBef>
                <a:spcAft>
                  <a:spcPts val="300"/>
                </a:spcAft>
                <a:buClrTx/>
                <a:buSzTx/>
                <a:buFontTx/>
                <a:buNone/>
                <a:tabLst/>
                <a:defRPr/>
              </a:pPr>
              <a:r>
                <a:rPr kumimoji="0" lang="fr-CA" sz="1050" b="1" i="1" u="none" strike="noStrike" kern="1200" cap="none" spc="0" normalizeH="0" baseline="0" noProof="0" dirty="0">
                  <a:ln>
                    <a:noFill/>
                  </a:ln>
                  <a:solidFill>
                    <a:srgbClr val="5B9BD5">
                      <a:lumMod val="75000"/>
                    </a:srgbClr>
                  </a:solidFill>
                  <a:effectLst/>
                  <a:uLnTx/>
                  <a:uFillTx/>
                  <a:latin typeface="Calibri"/>
                  <a:ea typeface="+mn-ea"/>
                  <a:cs typeface="+mn-cs"/>
                </a:rPr>
                <a:t>Entrez ici ce que vous recommandez de prioriser pour assurer</a:t>
              </a:r>
              <a:br>
                <a:rPr kumimoji="0" lang="fr-CA" sz="1050" b="1" i="1" u="none" strike="noStrike" kern="1200" cap="none" spc="0" normalizeH="0" baseline="0" noProof="0" dirty="0">
                  <a:ln>
                    <a:noFill/>
                  </a:ln>
                  <a:solidFill>
                    <a:srgbClr val="5B9BD5">
                      <a:lumMod val="75000"/>
                    </a:srgbClr>
                  </a:solidFill>
                  <a:effectLst/>
                  <a:uLnTx/>
                  <a:uFillTx/>
                  <a:latin typeface="Calibri"/>
                  <a:ea typeface="+mn-ea"/>
                  <a:cs typeface="+mn-cs"/>
                </a:rPr>
              </a:br>
              <a:r>
                <a:rPr kumimoji="0" lang="fr-CA" sz="1050" b="1" i="1" u="none" strike="noStrike" kern="1200" cap="none" spc="0" normalizeH="0" baseline="0" noProof="0" dirty="0">
                  <a:ln>
                    <a:noFill/>
                  </a:ln>
                  <a:solidFill>
                    <a:srgbClr val="5B9BD5">
                      <a:lumMod val="75000"/>
                    </a:srgbClr>
                  </a:solidFill>
                  <a:effectLst/>
                  <a:uLnTx/>
                  <a:uFillTx/>
                  <a:latin typeface="Calibri"/>
                  <a:ea typeface="+mn-ea"/>
                  <a:cs typeface="+mn-cs"/>
                </a:rPr>
                <a:t>la mise en œuvre fructueuse de votre solution.</a:t>
              </a:r>
            </a:p>
          </p:txBody>
        </p:sp>
        <p:sp>
          <p:nvSpPr>
            <p:cNvPr id="62" name="TextBox 62"/>
            <p:cNvSpPr txBox="1"/>
            <p:nvPr/>
          </p:nvSpPr>
          <p:spPr>
            <a:xfrm>
              <a:off x="1340987" y="3850759"/>
              <a:ext cx="3712756" cy="2696957"/>
            </a:xfrm>
            <a:prstGeom prst="rect">
              <a:avLst/>
            </a:prstGeom>
          </p:spPr>
          <p:txBody>
            <a:bodyPr wrap="square" lIns="0" tIns="0" rIns="0" bIns="0" rtlCol="0" anchor="t">
              <a:spAutoFit/>
            </a:bodyPr>
            <a:lstStyle/>
            <a:p>
              <a:pPr marL="0" marR="0" lvl="0" indent="0" algn="l" defTabSz="914400" rtl="0" eaLnBrk="1" fontAlgn="auto" latinLnBrk="0" hangingPunct="1">
                <a:lnSpc>
                  <a:spcPct val="100000"/>
                </a:lnSpc>
                <a:spcBef>
                  <a:spcPct val="0"/>
                </a:spcBef>
                <a:spcAft>
                  <a:spcPts val="1200"/>
                </a:spcAft>
                <a:buClrTx/>
                <a:buSzTx/>
                <a:buFontTx/>
                <a:buNone/>
                <a:tabLst/>
                <a:defRPr/>
              </a:pPr>
              <a:r>
                <a:rPr kumimoji="0" lang="fr-CA" sz="1158" b="0" i="0" u="none" strike="noStrike" kern="1200" cap="none" spc="0" normalizeH="0" baseline="0" noProof="0" dirty="0">
                  <a:ln>
                    <a:noFill/>
                  </a:ln>
                  <a:solidFill>
                    <a:srgbClr val="5B376E"/>
                  </a:solidFill>
                  <a:effectLst/>
                  <a:uLnTx/>
                  <a:uFillTx/>
                  <a:latin typeface="Open Sans Light Bold"/>
                  <a:ea typeface="+mn-ea"/>
                  <a:cs typeface="+mn-cs"/>
                </a:rPr>
                <a:t>Le fossé entre les genres découle de nos choix</a:t>
              </a:r>
            </a:p>
            <a:p>
              <a:pPr marL="0" marR="0" lvl="0" indent="0" algn="l" defTabSz="914400" rtl="0" eaLnBrk="1" fontAlgn="auto" latinLnBrk="0" hangingPunct="1">
                <a:lnSpc>
                  <a:spcPct val="100000"/>
                </a:lnSpc>
                <a:spcBef>
                  <a:spcPct val="0"/>
                </a:spcBef>
                <a:spcAft>
                  <a:spcPts val="1200"/>
                </a:spcAft>
                <a:buClrTx/>
                <a:buSzTx/>
                <a:buFontTx/>
                <a:buNone/>
                <a:tabLst/>
                <a:defRPr/>
              </a:pPr>
              <a:r>
                <a:rPr kumimoji="0" lang="fr-CA" sz="1158" b="0" i="0" u="none" strike="noStrike" kern="1200" cap="none" spc="0" normalizeH="0" baseline="0" noProof="0" dirty="0">
                  <a:ln>
                    <a:noFill/>
                  </a:ln>
                  <a:solidFill>
                    <a:srgbClr val="5B376E"/>
                  </a:solidFill>
                  <a:effectLst/>
                  <a:uLnTx/>
                  <a:uFillTx/>
                  <a:latin typeface="Open Sans Light Bold"/>
                  <a:ea typeface="+mn-ea"/>
                  <a:cs typeface="+mn-cs"/>
                </a:rPr>
                <a:t>Pour contrôler les préjugés, il faut changer les gens</a:t>
              </a:r>
            </a:p>
            <a:p>
              <a:pPr marL="0" marR="0" lvl="0" indent="0" algn="l" defTabSz="914400" rtl="0" eaLnBrk="1" fontAlgn="auto" latinLnBrk="0" hangingPunct="1">
                <a:lnSpc>
                  <a:spcPct val="100000"/>
                </a:lnSpc>
                <a:spcBef>
                  <a:spcPct val="0"/>
                </a:spcBef>
                <a:spcAft>
                  <a:spcPts val="1200"/>
                </a:spcAft>
                <a:buClrTx/>
                <a:buSzTx/>
                <a:buFontTx/>
                <a:buNone/>
                <a:tabLst/>
                <a:defRPr/>
              </a:pPr>
              <a:r>
                <a:rPr kumimoji="0" lang="fr-CA" sz="1158" b="0" i="0" u="none" strike="noStrike" kern="1200" cap="none" spc="0" normalizeH="0" baseline="0" noProof="0" dirty="0">
                  <a:ln>
                    <a:noFill/>
                  </a:ln>
                  <a:solidFill>
                    <a:srgbClr val="5B376E"/>
                  </a:solidFill>
                  <a:effectLst/>
                  <a:uLnTx/>
                  <a:uFillTx/>
                  <a:latin typeface="Open Sans Light Bold"/>
                  <a:ea typeface="+mn-ea"/>
                  <a:cs typeface="+mn-cs"/>
                </a:rPr>
                <a:t>Se concentrer sur les grandes entreprises changera</a:t>
              </a:r>
              <a:br>
                <a:rPr kumimoji="0" lang="fr-CA" sz="1158" b="0" i="0" u="none" strike="noStrike" kern="1200" cap="none" spc="0" normalizeH="0" baseline="0" noProof="0" dirty="0">
                  <a:ln>
                    <a:noFill/>
                  </a:ln>
                  <a:solidFill>
                    <a:srgbClr val="5B376E"/>
                  </a:solidFill>
                  <a:effectLst/>
                  <a:uLnTx/>
                  <a:uFillTx/>
                  <a:latin typeface="Open Sans Light Bold"/>
                  <a:ea typeface="+mn-ea"/>
                  <a:cs typeface="+mn-cs"/>
                </a:rPr>
              </a:br>
              <a:r>
                <a:rPr kumimoji="0" lang="fr-CA" sz="1158" b="0" i="0" u="none" strike="noStrike" kern="1200" cap="none" spc="0" normalizeH="0" baseline="0" noProof="0" dirty="0">
                  <a:ln>
                    <a:noFill/>
                  </a:ln>
                  <a:solidFill>
                    <a:srgbClr val="5B376E"/>
                  </a:solidFill>
                  <a:effectLst/>
                  <a:uLnTx/>
                  <a:uFillTx/>
                  <a:latin typeface="Open Sans Light Bold"/>
                  <a:ea typeface="+mn-ea"/>
                  <a:cs typeface="+mn-cs"/>
                </a:rPr>
                <a:t>la donne</a:t>
              </a:r>
            </a:p>
            <a:p>
              <a:pPr marL="0" marR="0" lvl="0" indent="0" algn="l" defTabSz="914400" rtl="0" eaLnBrk="1" fontAlgn="auto" latinLnBrk="0" hangingPunct="1">
                <a:lnSpc>
                  <a:spcPct val="100000"/>
                </a:lnSpc>
                <a:spcBef>
                  <a:spcPct val="0"/>
                </a:spcBef>
                <a:spcAft>
                  <a:spcPts val="1200"/>
                </a:spcAft>
                <a:buClrTx/>
                <a:buSzTx/>
                <a:buFontTx/>
                <a:buNone/>
                <a:tabLst/>
                <a:defRPr/>
              </a:pPr>
              <a:r>
                <a:rPr kumimoji="0" lang="fr-CA" sz="1158" b="0" i="0" u="none" strike="noStrike" kern="1200" cap="none" spc="0" normalizeH="0" baseline="0" noProof="0" dirty="0">
                  <a:ln>
                    <a:noFill/>
                  </a:ln>
                  <a:solidFill>
                    <a:srgbClr val="5B376E"/>
                  </a:solidFill>
                  <a:effectLst/>
                  <a:uLnTx/>
                  <a:uFillTx/>
                  <a:latin typeface="Open Sans Light Bold"/>
                  <a:ea typeface="+mn-ea"/>
                  <a:cs typeface="+mn-cs"/>
                </a:rPr>
                <a:t>Il suffit de « réparer/changer » les femmes</a:t>
              </a:r>
            </a:p>
            <a:p>
              <a:pPr marL="0" marR="0" lvl="0" indent="0" algn="l" defTabSz="914400" rtl="0" eaLnBrk="1" fontAlgn="auto" latinLnBrk="0" hangingPunct="1">
                <a:lnSpc>
                  <a:spcPct val="100000"/>
                </a:lnSpc>
                <a:spcBef>
                  <a:spcPct val="0"/>
                </a:spcBef>
                <a:spcAft>
                  <a:spcPts val="1200"/>
                </a:spcAft>
                <a:buClrTx/>
                <a:buSzTx/>
                <a:buFontTx/>
                <a:buNone/>
                <a:tabLst/>
                <a:defRPr/>
              </a:pPr>
              <a:r>
                <a:rPr kumimoji="0" lang="fr-CA" sz="1160" b="0" i="0" u="none" strike="noStrike" kern="1200" cap="none" spc="0" normalizeH="0" baseline="0" noProof="0" dirty="0">
                  <a:ln>
                    <a:noFill/>
                  </a:ln>
                  <a:solidFill>
                    <a:srgbClr val="5B376E"/>
                  </a:solidFill>
                  <a:effectLst/>
                  <a:uLnTx/>
                  <a:uFillTx/>
                  <a:latin typeface="Open Sans Light Bold"/>
                  <a:ea typeface="+mn-ea"/>
                  <a:cs typeface="+mn-cs"/>
                </a:rPr>
                <a:t>L’égalité s’obtient en traitant tout le monde</a:t>
              </a:r>
              <a:br>
                <a:rPr kumimoji="0" lang="fr-CA" sz="1160" b="0" i="0" u="none" strike="noStrike" kern="1200" cap="none" spc="0" normalizeH="0" baseline="0" noProof="0" dirty="0">
                  <a:ln>
                    <a:noFill/>
                  </a:ln>
                  <a:solidFill>
                    <a:srgbClr val="5B376E"/>
                  </a:solidFill>
                  <a:effectLst/>
                  <a:uLnTx/>
                  <a:uFillTx/>
                  <a:latin typeface="Open Sans Light Bold"/>
                  <a:ea typeface="+mn-ea"/>
                  <a:cs typeface="+mn-cs"/>
                </a:rPr>
              </a:br>
              <a:r>
                <a:rPr kumimoji="0" lang="fr-CA" sz="1160" b="0" i="0" u="none" strike="noStrike" kern="1200" cap="none" spc="0" normalizeH="0" baseline="0" noProof="0" dirty="0">
                  <a:ln>
                    <a:noFill/>
                  </a:ln>
                  <a:solidFill>
                    <a:srgbClr val="5B376E"/>
                  </a:solidFill>
                  <a:effectLst/>
                  <a:uLnTx/>
                  <a:uFillTx/>
                  <a:latin typeface="Open Sans Light Bold"/>
                  <a:ea typeface="+mn-ea"/>
                  <a:cs typeface="+mn-cs"/>
                </a:rPr>
                <a:t>de la même façon</a:t>
              </a:r>
            </a:p>
            <a:p>
              <a:pPr marL="0" marR="0" lvl="0" indent="0" algn="l" defTabSz="914400" rtl="0" eaLnBrk="1" fontAlgn="auto" latinLnBrk="0" hangingPunct="1">
                <a:lnSpc>
                  <a:spcPct val="100000"/>
                </a:lnSpc>
                <a:spcBef>
                  <a:spcPct val="0"/>
                </a:spcBef>
                <a:spcAft>
                  <a:spcPts val="400"/>
                </a:spcAft>
                <a:buClrTx/>
                <a:buSzTx/>
                <a:buFontTx/>
                <a:buNone/>
                <a:tabLst/>
                <a:defRPr/>
              </a:pPr>
              <a:r>
                <a:rPr kumimoji="0" lang="fr-CA" sz="1158" b="0" i="0" u="none" strike="noStrike" kern="1200" cap="none" spc="0" normalizeH="0" baseline="0" noProof="0" dirty="0">
                  <a:ln>
                    <a:noFill/>
                  </a:ln>
                  <a:solidFill>
                    <a:srgbClr val="5B376E"/>
                  </a:solidFill>
                  <a:effectLst/>
                  <a:uLnTx/>
                  <a:uFillTx/>
                  <a:latin typeface="Open Sans Light Bold"/>
                  <a:ea typeface="+mn-ea"/>
                  <a:cs typeface="+mn-cs"/>
                </a:rPr>
                <a:t>La diversité transgresse la méritocratie</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fr-CA" sz="1100" b="1" i="1" u="none" strike="noStrike" kern="1200" cap="none" spc="0" normalizeH="0" baseline="0" noProof="0" dirty="0">
                  <a:ln>
                    <a:noFill/>
                  </a:ln>
                  <a:solidFill>
                    <a:srgbClr val="5B9BD5">
                      <a:lumMod val="75000"/>
                    </a:srgbClr>
                  </a:solidFill>
                  <a:effectLst/>
                  <a:uLnTx/>
                  <a:uFillTx/>
                  <a:latin typeface="Calibri"/>
                  <a:ea typeface="+mn-ea"/>
                  <a:cs typeface="+mn-cs"/>
                </a:rPr>
                <a:t>Entrez ici d’autres mythes/préjugés que l’équipe a identifiés</a:t>
              </a:r>
              <a:r>
                <a:rPr kumimoji="0" lang="fr-FR" sz="1100" b="1" i="1" u="none" strike="noStrike" kern="1200" cap="none" spc="0" normalizeH="0" baseline="0" noProof="0" dirty="0">
                  <a:ln>
                    <a:noFill/>
                  </a:ln>
                  <a:solidFill>
                    <a:srgbClr val="5B9BD5">
                      <a:lumMod val="75000"/>
                    </a:srgbClr>
                  </a:solidFill>
                  <a:effectLst/>
                  <a:uLnTx/>
                  <a:uFillTx/>
                  <a:latin typeface="Calibri"/>
                  <a:ea typeface="+mn-ea"/>
                  <a:cs typeface="+mn-cs"/>
                </a:rPr>
                <a:t>.</a:t>
              </a:r>
              <a:endParaRPr kumimoji="0" lang="fr-CA" sz="1100" b="1" i="1" u="none" strike="noStrike" kern="1200" cap="none" spc="0" normalizeH="0" baseline="0" noProof="0" dirty="0">
                <a:ln>
                  <a:noFill/>
                </a:ln>
                <a:solidFill>
                  <a:srgbClr val="5B376E"/>
                </a:solidFill>
                <a:effectLst/>
                <a:uLnTx/>
                <a:uFillTx/>
                <a:latin typeface="Open Sans Light Bold"/>
                <a:ea typeface="+mn-ea"/>
                <a:cs typeface="+mn-cs"/>
              </a:endParaRPr>
            </a:p>
            <a:p>
              <a:pPr marL="0" marR="0" lvl="0" indent="0" algn="l" defTabSz="914400" rtl="0" eaLnBrk="1" fontAlgn="auto" latinLnBrk="0" hangingPunct="1">
                <a:lnSpc>
                  <a:spcPct val="100000"/>
                </a:lnSpc>
                <a:spcBef>
                  <a:spcPct val="0"/>
                </a:spcBef>
                <a:spcAft>
                  <a:spcPts val="1200"/>
                </a:spcAft>
                <a:buClrTx/>
                <a:buSzTx/>
                <a:buFontTx/>
                <a:buNone/>
                <a:tabLst/>
                <a:defRPr/>
              </a:pPr>
              <a:r>
                <a:rPr kumimoji="0" lang="fr-CA" sz="1158" b="0" i="0" u="none" strike="noStrike" kern="1200" cap="none" spc="0" normalizeH="0" baseline="0" noProof="0" dirty="0">
                  <a:ln>
                    <a:noFill/>
                  </a:ln>
                  <a:solidFill>
                    <a:srgbClr val="5B376E"/>
                  </a:solidFill>
                  <a:effectLst/>
                  <a:uLnTx/>
                  <a:uFillTx/>
                  <a:latin typeface="Open Sans Light Bold"/>
                  <a:ea typeface="+mn-ea"/>
                  <a:cs typeface="+mn-cs"/>
                </a:rPr>
                <a:t>Autres :</a:t>
              </a:r>
              <a:endParaRPr kumimoji="0" lang="en-US" sz="960" b="0" i="0" u="none" strike="noStrike" kern="1200" cap="none" spc="0" normalizeH="0" baseline="0" noProof="0" dirty="0">
                <a:ln>
                  <a:noFill/>
                </a:ln>
                <a:solidFill>
                  <a:prstClr val="black"/>
                </a:solidFill>
                <a:effectLst/>
                <a:uLnTx/>
                <a:uFillTx/>
                <a:latin typeface="Calibri"/>
                <a:ea typeface="+mn-ea"/>
                <a:cs typeface="+mn-cs"/>
              </a:endParaRPr>
            </a:p>
          </p:txBody>
        </p:sp>
        <p:sp>
          <p:nvSpPr>
            <p:cNvPr id="66" name="TextBox 66"/>
            <p:cNvSpPr txBox="1"/>
            <p:nvPr/>
          </p:nvSpPr>
          <p:spPr>
            <a:xfrm>
              <a:off x="796637" y="6737901"/>
              <a:ext cx="4006452" cy="104452"/>
            </a:xfrm>
            <a:prstGeom prst="rect">
              <a:avLst/>
            </a:prstGeom>
          </p:spPr>
          <p:txBody>
            <a:bodyPr lIns="0" tIns="0" rIns="0" bIns="0" rtlCol="0" anchor="t">
              <a:spAutoFit/>
            </a:bodyPr>
            <a:lstStyle/>
            <a:p>
              <a:pPr marL="0" marR="0" lvl="0" indent="0" algn="ctr" defTabSz="914400" rtl="0" eaLnBrk="1" fontAlgn="auto" latinLnBrk="0" hangingPunct="1">
                <a:lnSpc>
                  <a:spcPts val="859"/>
                </a:lnSpc>
                <a:spcBef>
                  <a:spcPct val="0"/>
                </a:spcBef>
                <a:spcAft>
                  <a:spcPts val="0"/>
                </a:spcAft>
                <a:buClrTx/>
                <a:buSzTx/>
                <a:buFontTx/>
                <a:buNone/>
                <a:tabLst/>
                <a:defRPr/>
              </a:pPr>
              <a:r>
                <a:rPr kumimoji="0" lang="en-US" sz="614" b="0" i="0" u="none" strike="noStrike" kern="1200" cap="none" spc="0" normalizeH="0" baseline="0" noProof="0" dirty="0">
                  <a:ln>
                    <a:noFill/>
                  </a:ln>
                  <a:solidFill>
                    <a:srgbClr val="8E8A85"/>
                  </a:solidFill>
                  <a:effectLst/>
                  <a:uLnTx/>
                  <a:uFillTx/>
                  <a:latin typeface="Open Sans Light Bold"/>
                  <a:ea typeface="+mn-ea"/>
                  <a:cs typeface="+mn-cs"/>
                </a:rPr>
                <a:t>Cette feuille de travail vous est offerte gracieusement par SMC Performance Plus Consulting Services.</a:t>
              </a:r>
            </a:p>
          </p:txBody>
        </p:sp>
        <p:sp>
          <p:nvSpPr>
            <p:cNvPr id="67" name="TextBox 67"/>
            <p:cNvSpPr txBox="1"/>
            <p:nvPr/>
          </p:nvSpPr>
          <p:spPr>
            <a:xfrm rot="447976">
              <a:off x="1999239" y="1432063"/>
              <a:ext cx="1865525" cy="1006301"/>
            </a:xfrm>
            <a:prstGeom prst="rect">
              <a:avLst/>
            </a:prstGeom>
          </p:spPr>
          <p:txBody>
            <a:bodyPr lIns="0" tIns="0" rIns="0" bIns="0" rtlCol="0" anchor="t">
              <a:spAutoFit/>
            </a:bodyPr>
            <a:lstStyle/>
            <a:p>
              <a:pPr marL="0" marR="0" lvl="0" indent="0" algn="ctr" defTabSz="914400" rtl="0" eaLnBrk="1" fontAlgn="auto" latinLnBrk="0" hangingPunct="1">
                <a:lnSpc>
                  <a:spcPts val="8590"/>
                </a:lnSpc>
                <a:spcBef>
                  <a:spcPct val="0"/>
                </a:spcBef>
                <a:spcAft>
                  <a:spcPts val="0"/>
                </a:spcAft>
                <a:buClrTx/>
                <a:buSzTx/>
                <a:buFontTx/>
                <a:buNone/>
                <a:tabLst/>
                <a:defRPr/>
              </a:pPr>
              <a:r>
                <a:rPr kumimoji="0" lang="en-US" sz="6136" b="0" i="0" u="none" strike="noStrike" kern="1200" cap="none" spc="0" normalizeH="0" baseline="0" noProof="0" dirty="0">
                  <a:ln>
                    <a:noFill/>
                  </a:ln>
                  <a:solidFill>
                    <a:srgbClr val="FFFFFF"/>
                  </a:solidFill>
                  <a:effectLst/>
                  <a:uLnTx/>
                  <a:uFillTx/>
                  <a:latin typeface="Open Sans Light Bold"/>
                  <a:ea typeface="+mn-ea"/>
                  <a:cs typeface="+mn-cs"/>
                </a:rPr>
                <a:t>?</a:t>
              </a:r>
            </a:p>
          </p:txBody>
        </p:sp>
        <p:sp>
          <p:nvSpPr>
            <p:cNvPr id="68" name="TextBox 68"/>
            <p:cNvSpPr txBox="1"/>
            <p:nvPr/>
          </p:nvSpPr>
          <p:spPr>
            <a:xfrm rot="368397">
              <a:off x="2302676" y="1584182"/>
              <a:ext cx="615389" cy="338619"/>
            </a:xfrm>
            <a:prstGeom prst="rect">
              <a:avLst/>
            </a:prstGeom>
          </p:spPr>
          <p:txBody>
            <a:bodyPr lIns="0" tIns="0" rIns="0" bIns="0" rtlCol="0" anchor="t">
              <a:spAutoFit/>
            </a:bodyPr>
            <a:lstStyle/>
            <a:p>
              <a:pPr marL="0" marR="0" lvl="0" indent="0" algn="ctr" defTabSz="914400" rtl="0" eaLnBrk="1" fontAlgn="auto" latinLnBrk="0" hangingPunct="1">
                <a:lnSpc>
                  <a:spcPts val="2863"/>
                </a:lnSpc>
                <a:spcBef>
                  <a:spcPct val="0"/>
                </a:spcBef>
                <a:spcAft>
                  <a:spcPts val="0"/>
                </a:spcAft>
                <a:buClrTx/>
                <a:buSzTx/>
                <a:buFontTx/>
                <a:buNone/>
                <a:tabLst/>
                <a:defRPr/>
              </a:pPr>
              <a:r>
                <a:rPr kumimoji="0" lang="en-US" sz="2045" b="0" i="0" u="none" strike="noStrike" kern="1200" cap="none" spc="0" normalizeH="0" baseline="0" noProof="0" dirty="0">
                  <a:ln>
                    <a:noFill/>
                  </a:ln>
                  <a:solidFill>
                    <a:srgbClr val="FFFFFF"/>
                  </a:solidFill>
                  <a:effectLst/>
                  <a:uLnTx/>
                  <a:uFillTx/>
                  <a:latin typeface="Open Sans Light Bold"/>
                  <a:ea typeface="+mn-ea"/>
                  <a:cs typeface="+mn-cs"/>
                </a:rPr>
                <a:t>3+ </a:t>
              </a:r>
            </a:p>
          </p:txBody>
        </p:sp>
        <p:sp>
          <p:nvSpPr>
            <p:cNvPr id="73" name="Freeform 73"/>
            <p:cNvSpPr/>
            <p:nvPr/>
          </p:nvSpPr>
          <p:spPr>
            <a:xfrm>
              <a:off x="919100" y="3727681"/>
              <a:ext cx="313987" cy="353772"/>
            </a:xfrm>
            <a:custGeom>
              <a:avLst/>
              <a:gdLst/>
              <a:ahLst/>
              <a:cxnLst/>
              <a:rect l="l" t="t" r="r" b="b"/>
              <a:pathLst>
                <a:path w="124044" h="139762">
                  <a:moveTo>
                    <a:pt x="0" y="0"/>
                  </a:moveTo>
                  <a:lnTo>
                    <a:pt x="124044" y="0"/>
                  </a:lnTo>
                  <a:lnTo>
                    <a:pt x="124044" y="139762"/>
                  </a:lnTo>
                  <a:lnTo>
                    <a:pt x="0" y="139762"/>
                  </a:lnTo>
                  <a:close/>
                </a:path>
              </a:pathLst>
            </a:custGeom>
            <a:solidFill>
              <a:srgbClr val="FFFFFF"/>
            </a:solidFill>
            <a:ln w="19050">
              <a:solidFill>
                <a:srgbClr val="000000"/>
              </a:solidFill>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400" b="1" i="0" u="none" strike="noStrike" kern="1200" cap="none" spc="0" normalizeH="0" baseline="0" noProof="0" dirty="0">
                  <a:ln>
                    <a:noFill/>
                  </a:ln>
                  <a:solidFill>
                    <a:prstClr val="black"/>
                  </a:solidFill>
                  <a:effectLst/>
                  <a:uLnTx/>
                  <a:uFillTx/>
                  <a:latin typeface="Calibri"/>
                  <a:ea typeface="+mn-ea"/>
                  <a:cs typeface="+mn-cs"/>
                </a:rPr>
                <a:t>1</a:t>
              </a:r>
            </a:p>
          </p:txBody>
        </p:sp>
        <p:pic>
          <p:nvPicPr>
            <p:cNvPr id="76" name="Picture 76"/>
            <p:cNvPicPr>
              <a:picLocks noChangeAspect="1"/>
            </p:cNvPicPr>
            <p:nvPr/>
          </p:nvPicPr>
          <p:blipFill>
            <a:blip r:embed="rId12" cstate="print"/>
            <a:srcRect/>
            <a:stretch>
              <a:fillRect/>
            </a:stretch>
          </p:blipFill>
          <p:spPr>
            <a:xfrm>
              <a:off x="9525000" y="5022271"/>
              <a:ext cx="1327160" cy="1194955"/>
            </a:xfrm>
            <a:prstGeom prst="rect">
              <a:avLst/>
            </a:prstGeom>
          </p:spPr>
        </p:pic>
        <p:sp>
          <p:nvSpPr>
            <p:cNvPr id="79" name="TextBox 78"/>
            <p:cNvSpPr txBox="1"/>
            <p:nvPr/>
          </p:nvSpPr>
          <p:spPr>
            <a:xfrm>
              <a:off x="2128325" y="617288"/>
              <a:ext cx="3158065" cy="538609"/>
            </a:xfrm>
            <a:prstGeom prst="rect">
              <a:avLst/>
            </a:prstGeom>
            <a:noFill/>
          </p:spPr>
          <p:txBody>
            <a:bodyPr wrap="square" rtlCol="0">
              <a:spAutoFit/>
            </a:bodyPr>
            <a:lstStyle/>
            <a:p>
              <a:pPr marL="0" marR="0" lvl="0" indent="0" algn="l" defTabSz="425060" rtl="0" eaLnBrk="1" fontAlgn="auto" latinLnBrk="0" hangingPunct="1">
                <a:lnSpc>
                  <a:spcPct val="100000"/>
                </a:lnSpc>
                <a:spcBef>
                  <a:spcPts val="0"/>
                </a:spcBef>
                <a:spcAft>
                  <a:spcPts val="600"/>
                </a:spcAft>
                <a:buClrTx/>
                <a:buSzTx/>
                <a:buFontTx/>
                <a:buNone/>
                <a:tabLst/>
                <a:defRPr/>
              </a:pPr>
              <a:r>
                <a:rPr kumimoji="0" lang="fr-CA" sz="1200" b="1" i="1" u="none" strike="noStrike" kern="1200" cap="none" spc="0" normalizeH="0" baseline="0" noProof="0" dirty="0">
                  <a:ln>
                    <a:noFill/>
                  </a:ln>
                  <a:solidFill>
                    <a:srgbClr val="004AAD"/>
                  </a:solidFill>
                  <a:effectLst/>
                  <a:uLnTx/>
                  <a:uFillTx/>
                  <a:latin typeface="Open Sans Light Bold Italics"/>
                  <a:ea typeface="+mn-ea"/>
                  <a:cs typeface="+mn-cs"/>
                </a:rPr>
                <a:t>Sujet principal (IDEA) :</a:t>
              </a:r>
            </a:p>
            <a:p>
              <a:pPr marL="0" marR="0" lvl="0" indent="0" algn="l" defTabSz="425060" rtl="0" eaLnBrk="1" fontAlgn="auto" latinLnBrk="0" hangingPunct="1">
                <a:lnSpc>
                  <a:spcPct val="100000"/>
                </a:lnSpc>
                <a:spcBef>
                  <a:spcPts val="0"/>
                </a:spcBef>
                <a:spcAft>
                  <a:spcPts val="600"/>
                </a:spcAft>
                <a:buClrTx/>
                <a:buSzTx/>
                <a:buFontTx/>
                <a:buNone/>
                <a:tabLst/>
                <a:defRPr/>
              </a:pPr>
              <a:r>
                <a:rPr kumimoji="0" lang="fr-CA" sz="1200" b="1" i="1" u="none" strike="noStrike" kern="1200" cap="none" spc="0" normalizeH="0" baseline="0" noProof="0" dirty="0">
                  <a:ln>
                    <a:noFill/>
                  </a:ln>
                  <a:solidFill>
                    <a:srgbClr val="004AAD"/>
                  </a:solidFill>
                  <a:effectLst/>
                  <a:uLnTx/>
                  <a:uFillTx/>
                  <a:latin typeface="Open Sans Light Bold Italics"/>
                  <a:ea typeface="+mn-ea"/>
                  <a:cs typeface="+mn-cs"/>
                </a:rPr>
                <a:t>Sous-sujet :</a:t>
              </a:r>
              <a:endParaRPr kumimoji="0" lang="fr-CA"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8" name="Freeform 73">
              <a:extLst>
                <a:ext uri="{FF2B5EF4-FFF2-40B4-BE49-F238E27FC236}">
                  <a16:creationId xmlns:a16="http://schemas.microsoft.com/office/drawing/2014/main" id="{12061DF3-7B4E-3068-F6E3-944A5D474496}"/>
                </a:ext>
              </a:extLst>
            </p:cNvPr>
            <p:cNvSpPr/>
            <p:nvPr/>
          </p:nvSpPr>
          <p:spPr>
            <a:xfrm>
              <a:off x="919099" y="4123927"/>
              <a:ext cx="313987" cy="353772"/>
            </a:xfrm>
            <a:custGeom>
              <a:avLst/>
              <a:gdLst/>
              <a:ahLst/>
              <a:cxnLst/>
              <a:rect l="l" t="t" r="r" b="b"/>
              <a:pathLst>
                <a:path w="124044" h="139762">
                  <a:moveTo>
                    <a:pt x="0" y="0"/>
                  </a:moveTo>
                  <a:lnTo>
                    <a:pt x="124044" y="0"/>
                  </a:lnTo>
                  <a:lnTo>
                    <a:pt x="124044" y="139762"/>
                  </a:lnTo>
                  <a:lnTo>
                    <a:pt x="0" y="139762"/>
                  </a:lnTo>
                  <a:close/>
                </a:path>
              </a:pathLst>
            </a:custGeom>
            <a:solidFill>
              <a:srgbClr val="FFFFFF"/>
            </a:solidFill>
            <a:ln w="19050">
              <a:solidFill>
                <a:srgbClr val="000000"/>
              </a:solidFill>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400" b="1" i="0" u="none" strike="noStrike" kern="1200" cap="none" spc="0" normalizeH="0" baseline="0" noProof="0" dirty="0">
                  <a:ln>
                    <a:noFill/>
                  </a:ln>
                  <a:solidFill>
                    <a:prstClr val="black"/>
                  </a:solidFill>
                  <a:effectLst/>
                  <a:uLnTx/>
                  <a:uFillTx/>
                  <a:latin typeface="Calibri"/>
                  <a:ea typeface="+mn-ea"/>
                  <a:cs typeface="+mn-cs"/>
                </a:rPr>
                <a:t>2</a:t>
              </a:r>
            </a:p>
          </p:txBody>
        </p:sp>
        <p:sp>
          <p:nvSpPr>
            <p:cNvPr id="10" name="Freeform 73">
              <a:extLst>
                <a:ext uri="{FF2B5EF4-FFF2-40B4-BE49-F238E27FC236}">
                  <a16:creationId xmlns:a16="http://schemas.microsoft.com/office/drawing/2014/main" id="{F3FEF0BA-8BB0-0B84-DDBE-39EE7130B6F1}"/>
                </a:ext>
              </a:extLst>
            </p:cNvPr>
            <p:cNvSpPr/>
            <p:nvPr/>
          </p:nvSpPr>
          <p:spPr>
            <a:xfrm>
              <a:off x="918943" y="4523834"/>
              <a:ext cx="313987" cy="353772"/>
            </a:xfrm>
            <a:custGeom>
              <a:avLst/>
              <a:gdLst/>
              <a:ahLst/>
              <a:cxnLst/>
              <a:rect l="l" t="t" r="r" b="b"/>
              <a:pathLst>
                <a:path w="124044" h="139762">
                  <a:moveTo>
                    <a:pt x="0" y="0"/>
                  </a:moveTo>
                  <a:lnTo>
                    <a:pt x="124044" y="0"/>
                  </a:lnTo>
                  <a:lnTo>
                    <a:pt x="124044" y="139762"/>
                  </a:lnTo>
                  <a:lnTo>
                    <a:pt x="0" y="139762"/>
                  </a:lnTo>
                  <a:close/>
                </a:path>
              </a:pathLst>
            </a:custGeom>
            <a:solidFill>
              <a:srgbClr val="FFFFFF"/>
            </a:solidFill>
            <a:ln w="19050">
              <a:solidFill>
                <a:srgbClr val="000000"/>
              </a:solidFill>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400" b="1" i="0" u="none" strike="noStrike" kern="1200" cap="none" spc="0" normalizeH="0" baseline="0" noProof="0" dirty="0">
                  <a:ln>
                    <a:noFill/>
                  </a:ln>
                  <a:solidFill>
                    <a:prstClr val="black"/>
                  </a:solidFill>
                  <a:effectLst/>
                  <a:uLnTx/>
                  <a:uFillTx/>
                  <a:latin typeface="Calibri"/>
                  <a:ea typeface="+mn-ea"/>
                  <a:cs typeface="+mn-cs"/>
                </a:rPr>
                <a:t>3</a:t>
              </a:r>
            </a:p>
          </p:txBody>
        </p:sp>
        <p:sp>
          <p:nvSpPr>
            <p:cNvPr id="11" name="Freeform 73">
              <a:extLst>
                <a:ext uri="{FF2B5EF4-FFF2-40B4-BE49-F238E27FC236}">
                  <a16:creationId xmlns:a16="http://schemas.microsoft.com/office/drawing/2014/main" id="{D2620E92-7AD0-AD00-D4FA-9776D4483DEF}"/>
                </a:ext>
              </a:extLst>
            </p:cNvPr>
            <p:cNvSpPr/>
            <p:nvPr/>
          </p:nvSpPr>
          <p:spPr>
            <a:xfrm>
              <a:off x="918943" y="4923884"/>
              <a:ext cx="313987" cy="353772"/>
            </a:xfrm>
            <a:custGeom>
              <a:avLst/>
              <a:gdLst/>
              <a:ahLst/>
              <a:cxnLst/>
              <a:rect l="l" t="t" r="r" b="b"/>
              <a:pathLst>
                <a:path w="124044" h="139762">
                  <a:moveTo>
                    <a:pt x="0" y="0"/>
                  </a:moveTo>
                  <a:lnTo>
                    <a:pt x="124044" y="0"/>
                  </a:lnTo>
                  <a:lnTo>
                    <a:pt x="124044" y="139762"/>
                  </a:lnTo>
                  <a:lnTo>
                    <a:pt x="0" y="139762"/>
                  </a:lnTo>
                  <a:close/>
                </a:path>
              </a:pathLst>
            </a:custGeom>
            <a:solidFill>
              <a:srgbClr val="FFFFFF"/>
            </a:solidFill>
            <a:ln w="19050">
              <a:solidFill>
                <a:srgbClr val="000000"/>
              </a:solidFill>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400" b="1" i="0" u="none" strike="noStrike" kern="1200" cap="none" spc="0" normalizeH="0" baseline="0" noProof="0" dirty="0">
                  <a:ln>
                    <a:noFill/>
                  </a:ln>
                  <a:solidFill>
                    <a:prstClr val="black"/>
                  </a:solidFill>
                  <a:effectLst/>
                  <a:uLnTx/>
                  <a:uFillTx/>
                  <a:latin typeface="Calibri"/>
                  <a:ea typeface="+mn-ea"/>
                  <a:cs typeface="+mn-cs"/>
                </a:rPr>
                <a:t>4</a:t>
              </a:r>
            </a:p>
          </p:txBody>
        </p:sp>
        <p:sp>
          <p:nvSpPr>
            <p:cNvPr id="12" name="Freeform 73">
              <a:extLst>
                <a:ext uri="{FF2B5EF4-FFF2-40B4-BE49-F238E27FC236}">
                  <a16:creationId xmlns:a16="http://schemas.microsoft.com/office/drawing/2014/main" id="{4F3B245D-7BC2-66F0-AF4F-8257DF219BA0}"/>
                </a:ext>
              </a:extLst>
            </p:cNvPr>
            <p:cNvSpPr/>
            <p:nvPr/>
          </p:nvSpPr>
          <p:spPr>
            <a:xfrm>
              <a:off x="918943" y="5327744"/>
              <a:ext cx="313987" cy="353772"/>
            </a:xfrm>
            <a:custGeom>
              <a:avLst/>
              <a:gdLst/>
              <a:ahLst/>
              <a:cxnLst/>
              <a:rect l="l" t="t" r="r" b="b"/>
              <a:pathLst>
                <a:path w="124044" h="139762">
                  <a:moveTo>
                    <a:pt x="0" y="0"/>
                  </a:moveTo>
                  <a:lnTo>
                    <a:pt x="124044" y="0"/>
                  </a:lnTo>
                  <a:lnTo>
                    <a:pt x="124044" y="139762"/>
                  </a:lnTo>
                  <a:lnTo>
                    <a:pt x="0" y="139762"/>
                  </a:lnTo>
                  <a:close/>
                </a:path>
              </a:pathLst>
            </a:custGeom>
            <a:solidFill>
              <a:srgbClr val="FFFFFF"/>
            </a:solidFill>
            <a:ln w="19050">
              <a:solidFill>
                <a:srgbClr val="000000"/>
              </a:solidFill>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400" b="1" i="0" u="none" strike="noStrike" kern="1200" cap="none" spc="0" normalizeH="0" baseline="0" noProof="0" dirty="0">
                  <a:ln>
                    <a:noFill/>
                  </a:ln>
                  <a:solidFill>
                    <a:prstClr val="black"/>
                  </a:solidFill>
                  <a:effectLst/>
                  <a:uLnTx/>
                  <a:uFillTx/>
                  <a:latin typeface="Calibri"/>
                  <a:ea typeface="+mn-ea"/>
                  <a:cs typeface="+mn-cs"/>
                </a:rPr>
                <a:t>5</a:t>
              </a:r>
            </a:p>
          </p:txBody>
        </p:sp>
        <p:sp>
          <p:nvSpPr>
            <p:cNvPr id="20" name="Freeform 73">
              <a:extLst>
                <a:ext uri="{FF2B5EF4-FFF2-40B4-BE49-F238E27FC236}">
                  <a16:creationId xmlns:a16="http://schemas.microsoft.com/office/drawing/2014/main" id="{0193FD39-9038-CD61-D12F-7B26689E3646}"/>
                </a:ext>
              </a:extLst>
            </p:cNvPr>
            <p:cNvSpPr/>
            <p:nvPr/>
          </p:nvSpPr>
          <p:spPr>
            <a:xfrm>
              <a:off x="918943" y="5746266"/>
              <a:ext cx="313987" cy="353772"/>
            </a:xfrm>
            <a:custGeom>
              <a:avLst/>
              <a:gdLst/>
              <a:ahLst/>
              <a:cxnLst/>
              <a:rect l="l" t="t" r="r" b="b"/>
              <a:pathLst>
                <a:path w="124044" h="139762">
                  <a:moveTo>
                    <a:pt x="0" y="0"/>
                  </a:moveTo>
                  <a:lnTo>
                    <a:pt x="124044" y="0"/>
                  </a:lnTo>
                  <a:lnTo>
                    <a:pt x="124044" y="139762"/>
                  </a:lnTo>
                  <a:lnTo>
                    <a:pt x="0" y="139762"/>
                  </a:lnTo>
                  <a:close/>
                </a:path>
              </a:pathLst>
            </a:custGeom>
            <a:solidFill>
              <a:srgbClr val="FFFFFF"/>
            </a:solidFill>
            <a:ln w="19050">
              <a:solidFill>
                <a:srgbClr val="000000"/>
              </a:solidFill>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400" b="1" i="0" u="none" strike="noStrike" kern="1200" cap="none" spc="0" normalizeH="0" baseline="0" noProof="0" dirty="0">
                  <a:ln>
                    <a:noFill/>
                  </a:ln>
                  <a:solidFill>
                    <a:prstClr val="black"/>
                  </a:solidFill>
                  <a:effectLst/>
                  <a:uLnTx/>
                  <a:uFillTx/>
                  <a:latin typeface="Calibri"/>
                  <a:ea typeface="+mn-ea"/>
                  <a:cs typeface="+mn-cs"/>
                </a:rPr>
                <a:t>6</a:t>
              </a:r>
            </a:p>
          </p:txBody>
        </p:sp>
        <p:sp>
          <p:nvSpPr>
            <p:cNvPr id="21" name="Freeform 73">
              <a:extLst>
                <a:ext uri="{FF2B5EF4-FFF2-40B4-BE49-F238E27FC236}">
                  <a16:creationId xmlns:a16="http://schemas.microsoft.com/office/drawing/2014/main" id="{2F9816D7-8E1C-86BE-442F-AF4CC30D3F14}"/>
                </a:ext>
              </a:extLst>
            </p:cNvPr>
            <p:cNvSpPr/>
            <p:nvPr/>
          </p:nvSpPr>
          <p:spPr>
            <a:xfrm>
              <a:off x="915133" y="6164788"/>
              <a:ext cx="313987" cy="353772"/>
            </a:xfrm>
            <a:custGeom>
              <a:avLst/>
              <a:gdLst/>
              <a:ahLst/>
              <a:cxnLst/>
              <a:rect l="l" t="t" r="r" b="b"/>
              <a:pathLst>
                <a:path w="124044" h="139762">
                  <a:moveTo>
                    <a:pt x="0" y="0"/>
                  </a:moveTo>
                  <a:lnTo>
                    <a:pt x="124044" y="0"/>
                  </a:lnTo>
                  <a:lnTo>
                    <a:pt x="124044" y="139762"/>
                  </a:lnTo>
                  <a:lnTo>
                    <a:pt x="0" y="139762"/>
                  </a:lnTo>
                  <a:close/>
                </a:path>
              </a:pathLst>
            </a:custGeom>
            <a:solidFill>
              <a:srgbClr val="FFFFFF"/>
            </a:solidFill>
            <a:ln w="19050">
              <a:solidFill>
                <a:srgbClr val="000000"/>
              </a:solidFill>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400" b="1" i="0" u="none" strike="noStrike" kern="1200" cap="none" spc="0" normalizeH="0" baseline="0" noProof="0" dirty="0">
                  <a:ln>
                    <a:noFill/>
                  </a:ln>
                  <a:solidFill>
                    <a:prstClr val="black"/>
                  </a:solidFill>
                  <a:effectLst/>
                  <a:uLnTx/>
                  <a:uFillTx/>
                  <a:latin typeface="Calibri"/>
                  <a:ea typeface="+mn-ea"/>
                  <a:cs typeface="+mn-cs"/>
                </a:rPr>
                <a:t>7</a:t>
              </a:r>
            </a:p>
          </p:txBody>
        </p:sp>
        <p:sp>
          <p:nvSpPr>
            <p:cNvPr id="24" name="Freeform 73">
              <a:extLst>
                <a:ext uri="{FF2B5EF4-FFF2-40B4-BE49-F238E27FC236}">
                  <a16:creationId xmlns:a16="http://schemas.microsoft.com/office/drawing/2014/main" id="{DE29E1A2-C5B6-1F05-B8D2-DA82FB2AB4FE}"/>
                </a:ext>
              </a:extLst>
            </p:cNvPr>
            <p:cNvSpPr/>
            <p:nvPr/>
          </p:nvSpPr>
          <p:spPr>
            <a:xfrm>
              <a:off x="2917949" y="2902442"/>
              <a:ext cx="313987" cy="307777"/>
            </a:xfrm>
            <a:custGeom>
              <a:avLst/>
              <a:gdLst/>
              <a:ahLst/>
              <a:cxnLst/>
              <a:rect l="l" t="t" r="r" b="b"/>
              <a:pathLst>
                <a:path w="124044" h="139762">
                  <a:moveTo>
                    <a:pt x="0" y="0"/>
                  </a:moveTo>
                  <a:lnTo>
                    <a:pt x="124044" y="0"/>
                  </a:lnTo>
                  <a:lnTo>
                    <a:pt x="124044" y="139762"/>
                  </a:lnTo>
                  <a:lnTo>
                    <a:pt x="0" y="139762"/>
                  </a:lnTo>
                  <a:close/>
                </a:path>
              </a:pathLst>
            </a:custGeom>
            <a:solidFill>
              <a:srgbClr val="FFFFFF"/>
            </a:solidFill>
            <a:ln w="19050">
              <a:solidFill>
                <a:srgbClr val="000000"/>
              </a:solidFill>
            </a:ln>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400" b="1" i="0" u="none" strike="noStrike" kern="1200" cap="none" spc="0" normalizeH="0" baseline="0" noProof="0" dirty="0">
                  <a:ln>
                    <a:noFill/>
                  </a:ln>
                  <a:solidFill>
                    <a:prstClr val="black"/>
                  </a:solidFill>
                  <a:effectLst/>
                  <a:uLnTx/>
                  <a:uFillTx/>
                  <a:latin typeface="Calibri"/>
                  <a:ea typeface="+mn-ea"/>
                  <a:cs typeface="+mn-cs"/>
                </a:rPr>
                <a:t>X</a:t>
              </a: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7" name="Rectangle 46">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a:ea typeface="+mn-ea"/>
              <a:cs typeface="+mn-cs"/>
            </a:endParaRPr>
          </a:p>
        </p:txBody>
      </p:sp>
      <p:pic>
        <p:nvPicPr>
          <p:cNvPr id="36" name="Picture 35" descr="Stick figure families holding hands">
            <a:extLst>
              <a:ext uri="{FF2B5EF4-FFF2-40B4-BE49-F238E27FC236}">
                <a16:creationId xmlns:a16="http://schemas.microsoft.com/office/drawing/2014/main" id="{3F1D6C62-5E84-FA1E-BC47-049DE8D1A2D3}"/>
              </a:ext>
            </a:extLst>
          </p:cNvPr>
          <p:cNvPicPr>
            <a:picLocks noChangeAspect="1"/>
          </p:cNvPicPr>
          <p:nvPr/>
        </p:nvPicPr>
        <p:blipFill rotWithShape="1">
          <a:blip r:embed="rId3" cstate="print"/>
          <a:srcRect l="187" t="9091" r="23111"/>
          <a:stretch/>
        </p:blipFill>
        <p:spPr>
          <a:xfrm>
            <a:off x="3523488" y="0"/>
            <a:ext cx="8668512" cy="6857990"/>
          </a:xfrm>
          <a:prstGeom prst="rect">
            <a:avLst/>
          </a:prstGeom>
        </p:spPr>
      </p:pic>
      <p:sp>
        <p:nvSpPr>
          <p:cNvPr id="49" name="Rectangle 48">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a:ea typeface="+mn-ea"/>
              <a:cs typeface="+mn-cs"/>
            </a:endParaRPr>
          </a:p>
        </p:txBody>
      </p:sp>
      <p:sp>
        <p:nvSpPr>
          <p:cNvPr id="3" name="Subtitle 2">
            <a:extLst>
              <a:ext uri="{FF2B5EF4-FFF2-40B4-BE49-F238E27FC236}">
                <a16:creationId xmlns:a16="http://schemas.microsoft.com/office/drawing/2014/main" id="{33DC05D8-9551-5E10-18EB-1BC46F82B004}"/>
              </a:ext>
            </a:extLst>
          </p:cNvPr>
          <p:cNvSpPr>
            <a:spLocks noGrp="1"/>
          </p:cNvSpPr>
          <p:nvPr>
            <p:ph type="subTitle" idx="1"/>
          </p:nvPr>
        </p:nvSpPr>
        <p:spPr>
          <a:xfrm>
            <a:off x="477980" y="4872922"/>
            <a:ext cx="5110896" cy="1208141"/>
          </a:xfrm>
        </p:spPr>
        <p:txBody>
          <a:bodyPr>
            <a:normAutofit fontScale="92500"/>
          </a:bodyPr>
          <a:lstStyle/>
          <a:p>
            <a:pPr algn="l"/>
            <a:r>
              <a:rPr lang="fr-CA" sz="6000" b="1" dirty="0">
                <a:solidFill>
                  <a:srgbClr val="FF0000"/>
                </a:solidFill>
              </a:rPr>
              <a:t>ACCESSIBILITÉ</a:t>
            </a:r>
            <a:endParaRPr lang="en-CA" sz="6000" b="1" dirty="0">
              <a:solidFill>
                <a:srgbClr val="FF0000"/>
              </a:solidFill>
              <a:latin typeface="Open Sans Extrabold" pitchFamily="34" charset="0"/>
              <a:ea typeface="Open Sans Extrabold" pitchFamily="34" charset="0"/>
              <a:cs typeface="Open Sans Extrabold" pitchFamily="34" charset="0"/>
            </a:endParaRPr>
          </a:p>
        </p:txBody>
      </p:sp>
      <p:sp>
        <p:nvSpPr>
          <p:cNvPr id="51" name="Rectangle 50">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3" name="Rectangle 52">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29317317"/>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4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696B4763-5BD6-7D1E-23CE-2B65D1285268}"/>
              </a:ext>
            </a:extLst>
          </p:cNvPr>
          <p:cNvSpPr txBox="1"/>
          <p:nvPr/>
        </p:nvSpPr>
        <p:spPr>
          <a:xfrm>
            <a:off x="413071" y="2954528"/>
            <a:ext cx="2893746" cy="3754874"/>
          </a:xfrm>
          <a:prstGeom prst="rect">
            <a:avLst/>
          </a:prstGeom>
          <a:solidFill>
            <a:srgbClr val="FFFFFF"/>
          </a:solidFill>
          <a:ln>
            <a:solidFill>
              <a:srgbClr val="000000">
                <a:alpha val="83000"/>
              </a:srgb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400" b="0" i="0" u="none" strike="noStrike" kern="1200" cap="none" spc="0" normalizeH="0" baseline="0" noProof="0" dirty="0">
                <a:ln>
                  <a:noFill/>
                </a:ln>
                <a:solidFill>
                  <a:prstClr val="black"/>
                </a:solidFill>
                <a:effectLst/>
                <a:uLnTx/>
                <a:uFillTx/>
                <a:latin typeface="Calibri" pitchFamily="34" charset="0"/>
                <a:ea typeface="+mn-ea"/>
                <a:cs typeface="Calibri" pitchFamily="34" charset="0"/>
              </a:rPr>
              <a:t>Avant le travail d’équipe, prenez un moment pour réfléchir individuellement. Lisez les possibilités et les descriptions ci-contre.</a:t>
            </a:r>
            <a:endParaRPr kumimoji="0" lang="en-US" sz="1400" b="1" i="0" u="none" strike="noStrike" kern="1200" cap="none" spc="0" normalizeH="0" baseline="0" noProof="0" dirty="0">
              <a:ln>
                <a:noFill/>
              </a:ln>
              <a:solidFill>
                <a:prstClr val="black"/>
              </a:solidFill>
              <a:effectLst/>
              <a:uLnTx/>
              <a:uFillTx/>
              <a:latin typeface="Calibri" pitchFamily="34" charset="0"/>
              <a:ea typeface="+mn-ea"/>
              <a:cs typeface="Calibri"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400" b="0" i="0" u="none" strike="noStrike" kern="1200" cap="none" spc="0" normalizeH="0" baseline="0" noProof="0" dirty="0">
                <a:ln>
                  <a:noFill/>
                </a:ln>
                <a:solidFill>
                  <a:prstClr val="black"/>
                </a:solidFill>
                <a:effectLst/>
                <a:uLnTx/>
                <a:uFillTx/>
                <a:latin typeface="Calibri" pitchFamily="34" charset="0"/>
                <a:ea typeface="+mn-ea"/>
                <a:cs typeface="Calibri" pitchFamily="34" charset="0"/>
              </a:rPr>
              <a:t>1. Réfléchissez aux sujets que vous aimeriez que l’équipe aborde. Il peut s’agir de sujets qui vous intéressent ou qui pourraient déclencher une discussion intéressante selon vous.</a:t>
            </a:r>
            <a:endParaRPr kumimoji="0" lang="en-US" sz="1400" b="1" i="0" u="none" strike="noStrike" kern="1200" cap="none" spc="0" normalizeH="0" baseline="0" noProof="0" dirty="0">
              <a:ln>
                <a:noFill/>
              </a:ln>
              <a:solidFill>
                <a:prstClr val="black"/>
              </a:solidFill>
              <a:effectLst/>
              <a:uLnTx/>
              <a:uFillTx/>
              <a:latin typeface="Calibri" pitchFamily="34" charset="0"/>
              <a:ea typeface="+mn-ea"/>
              <a:cs typeface="Calibri"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400" b="0" i="0" u="none" strike="noStrike" kern="1200" cap="none" spc="0" normalizeH="0" baseline="0" noProof="0" dirty="0">
                <a:ln>
                  <a:noFill/>
                </a:ln>
                <a:solidFill>
                  <a:prstClr val="black"/>
                </a:solidFill>
                <a:effectLst/>
                <a:uLnTx/>
                <a:uFillTx/>
                <a:latin typeface="Calibri" pitchFamily="34" charset="0"/>
                <a:ea typeface="+mn-ea"/>
                <a:cs typeface="Calibri" pitchFamily="34" charset="0"/>
              </a:rPr>
              <a:t>2. Dans la fenêtre de clavardage, inscrivez les deux sujets que vous aimeriez explorer.</a:t>
            </a:r>
            <a:endParaRPr kumimoji="0" lang="en-US" sz="1400" b="1" i="0" u="none" strike="noStrike" kern="1200" cap="none" spc="0" normalizeH="0" baseline="0" noProof="0" dirty="0">
              <a:ln>
                <a:noFill/>
              </a:ln>
              <a:solidFill>
                <a:prstClr val="black"/>
              </a:solidFill>
              <a:effectLst/>
              <a:uLnTx/>
              <a:uFillTx/>
              <a:latin typeface="Calibri" pitchFamily="34" charset="0"/>
              <a:ea typeface="+mn-ea"/>
              <a:cs typeface="Calibri"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400" b="0" i="0" u="none" strike="noStrike" kern="1200" cap="none" spc="0" normalizeH="0" baseline="0" noProof="0" dirty="0">
                <a:ln>
                  <a:noFill/>
                </a:ln>
                <a:solidFill>
                  <a:prstClr val="black"/>
                </a:solidFill>
                <a:effectLst/>
                <a:uLnTx/>
                <a:uFillTx/>
                <a:latin typeface="Calibri" pitchFamily="34" charset="0"/>
                <a:ea typeface="+mn-ea"/>
                <a:cs typeface="Calibri" pitchFamily="34" charset="0"/>
              </a:rPr>
              <a:t>3. En équipe, trouvez rapidement un consensus sur le sujet à explorer, puis passez à l’exercice de création de solutions.</a:t>
            </a:r>
            <a:endParaRPr kumimoji="0" lang="en-US" sz="1400" b="0" i="0" u="none" strike="noStrike" kern="0" cap="none" spc="0" normalizeH="0" baseline="0" noProof="0" dirty="0">
              <a:ln>
                <a:noFill/>
              </a:ln>
              <a:solidFill>
                <a:srgbClr val="FFFFFF"/>
              </a:solidFill>
              <a:effectLst/>
              <a:uLnTx/>
              <a:uFillTx/>
              <a:latin typeface="Calibri" pitchFamily="34" charset="0"/>
              <a:ea typeface="+mn-ea"/>
              <a:cs typeface="Calibri" pitchFamily="34" charset="0"/>
            </a:endParaRPr>
          </a:p>
        </p:txBody>
      </p:sp>
      <p:sp>
        <p:nvSpPr>
          <p:cNvPr id="11" name="TextBox 10">
            <a:extLst>
              <a:ext uri="{FF2B5EF4-FFF2-40B4-BE49-F238E27FC236}">
                <a16:creationId xmlns:a16="http://schemas.microsoft.com/office/drawing/2014/main" id="{98A1E87D-F703-CB4C-B440-E0800D58D537}"/>
              </a:ext>
            </a:extLst>
          </p:cNvPr>
          <p:cNvSpPr txBox="1"/>
          <p:nvPr/>
        </p:nvSpPr>
        <p:spPr>
          <a:xfrm>
            <a:off x="225558" y="214171"/>
            <a:ext cx="277952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800" b="1" i="0" u="none" strike="noStrike" kern="1200" cap="none" spc="0" normalizeH="0" baseline="0" noProof="0" dirty="0">
                <a:ln>
                  <a:noFill/>
                </a:ln>
                <a:solidFill>
                  <a:srgbClr val="FF0000"/>
                </a:solidFill>
                <a:effectLst/>
                <a:uLnTx/>
                <a:uFillTx/>
                <a:latin typeface="Calibri" pitchFamily="34" charset="0"/>
                <a:ea typeface="+mn-ea"/>
                <a:cs typeface="Calibri" pitchFamily="34" charset="0"/>
              </a:rPr>
              <a:t>ACCESSIBILITÉ</a:t>
            </a:r>
            <a:endParaRPr kumimoji="0" lang="en-CA" sz="1800" b="1" i="0" u="none" strike="noStrike" kern="1200" cap="none" spc="0" normalizeH="0" baseline="0" noProof="0" dirty="0">
              <a:ln>
                <a:noFill/>
              </a:ln>
              <a:solidFill>
                <a:srgbClr val="FF0000"/>
              </a:solidFill>
              <a:effectLst/>
              <a:uLnTx/>
              <a:uFillTx/>
              <a:latin typeface="Calibri" pitchFamily="34" charset="0"/>
              <a:ea typeface="+mn-ea"/>
              <a:cs typeface="Calibri" pitchFamily="34" charset="0"/>
            </a:endParaRPr>
          </a:p>
        </p:txBody>
      </p:sp>
      <p:graphicFrame>
        <p:nvGraphicFramePr>
          <p:cNvPr id="14" name="Table 13">
            <a:extLst>
              <a:ext uri="{FF2B5EF4-FFF2-40B4-BE49-F238E27FC236}">
                <a16:creationId xmlns:a16="http://schemas.microsoft.com/office/drawing/2014/main" id="{D491B900-ED17-E6B6-4468-D0382F4C721B}"/>
              </a:ext>
            </a:extLst>
          </p:cNvPr>
          <p:cNvGraphicFramePr>
            <a:graphicFrameLocks noGrp="1"/>
          </p:cNvGraphicFramePr>
          <p:nvPr/>
        </p:nvGraphicFramePr>
        <p:xfrm>
          <a:off x="3657600" y="577814"/>
          <a:ext cx="8211312" cy="6131588"/>
        </p:xfrm>
        <a:graphic>
          <a:graphicData uri="http://schemas.openxmlformats.org/drawingml/2006/table">
            <a:tbl>
              <a:tblPr firstRow="1" firstCol="1" bandRow="1">
                <a:tableStyleId>{5DA37D80-6434-44D0-A028-1B22A696006F}</a:tableStyleId>
              </a:tblPr>
              <a:tblGrid>
                <a:gridCol w="3357158">
                  <a:extLst>
                    <a:ext uri="{9D8B030D-6E8A-4147-A177-3AD203B41FA5}">
                      <a16:colId xmlns:a16="http://schemas.microsoft.com/office/drawing/2014/main" val="843453652"/>
                    </a:ext>
                  </a:extLst>
                </a:gridCol>
                <a:gridCol w="3401534">
                  <a:extLst>
                    <a:ext uri="{9D8B030D-6E8A-4147-A177-3AD203B41FA5}">
                      <a16:colId xmlns:a16="http://schemas.microsoft.com/office/drawing/2014/main" val="2674589233"/>
                    </a:ext>
                  </a:extLst>
                </a:gridCol>
                <a:gridCol w="1452620">
                  <a:extLst>
                    <a:ext uri="{9D8B030D-6E8A-4147-A177-3AD203B41FA5}">
                      <a16:colId xmlns:a16="http://schemas.microsoft.com/office/drawing/2014/main" val="3485070110"/>
                    </a:ext>
                  </a:extLst>
                </a:gridCol>
              </a:tblGrid>
              <a:tr h="627646">
                <a:tc>
                  <a:txBody>
                    <a:bodyPr/>
                    <a:lstStyle/>
                    <a:p>
                      <a:pPr algn="l">
                        <a:lnSpc>
                          <a:spcPct val="107000"/>
                        </a:lnSpc>
                        <a:spcAft>
                          <a:spcPts val="800"/>
                        </a:spcAft>
                      </a:pPr>
                      <a:r>
                        <a:rPr lang="fr-CA" sz="2400" b="1" kern="1200" dirty="0">
                          <a:solidFill>
                            <a:schemeClr val="tx1"/>
                          </a:solidFill>
                          <a:effectLst/>
                          <a:latin typeface="Calibri" pitchFamily="34" charset="0"/>
                          <a:ea typeface="+mn-ea"/>
                          <a:cs typeface="Calibri" pitchFamily="34" charset="0"/>
                        </a:rPr>
                        <a:t>Possibilités</a:t>
                      </a:r>
                      <a:endParaRPr lang="en-CA" sz="2400" b="1" kern="1200" dirty="0">
                        <a:solidFill>
                          <a:schemeClr val="tx1"/>
                        </a:solidFill>
                        <a:effectLst/>
                        <a:latin typeface="Calibri" pitchFamily="34" charset="0"/>
                        <a:ea typeface="+mn-ea"/>
                        <a:cs typeface="Calibri" pitchFamily="34" charset="0"/>
                      </a:endParaRPr>
                    </a:p>
                  </a:txBody>
                  <a:tcPr marL="68580" marR="68580" marT="0" marB="0"/>
                </a:tc>
                <a:tc>
                  <a:txBody>
                    <a:bodyPr/>
                    <a:lstStyle/>
                    <a:p>
                      <a:pPr algn="l">
                        <a:lnSpc>
                          <a:spcPct val="107000"/>
                        </a:lnSpc>
                        <a:spcAft>
                          <a:spcPts val="800"/>
                        </a:spcAft>
                      </a:pPr>
                      <a:r>
                        <a:rPr lang="en-CA" sz="2400" dirty="0">
                          <a:effectLst/>
                          <a:latin typeface="Calibri" pitchFamily="34" charset="0"/>
                          <a:cs typeface="Calibri" pitchFamily="34" charset="0"/>
                        </a:rPr>
                        <a:t>Description</a:t>
                      </a:r>
                      <a:endParaRPr lang="en-CA" sz="2400" dirty="0">
                        <a:effectLst/>
                        <a:latin typeface="Calibri" pitchFamily="34" charset="0"/>
                        <a:ea typeface="Calibri" panose="020F0502020204030204" pitchFamily="34" charset="0"/>
                        <a:cs typeface="Calibri" pitchFamily="34" charset="0"/>
                      </a:endParaRPr>
                    </a:p>
                  </a:txBody>
                  <a:tcPr marL="68580" marR="68580" marT="0" marB="0"/>
                </a:tc>
                <a:tc>
                  <a:txBody>
                    <a:bodyPr/>
                    <a:lstStyle/>
                    <a:p>
                      <a:pPr algn="l">
                        <a:lnSpc>
                          <a:spcPts val="1230"/>
                        </a:lnSpc>
                        <a:spcAft>
                          <a:spcPts val="800"/>
                        </a:spcAft>
                      </a:pPr>
                      <a:endParaRPr lang="en-CA" sz="2400" dirty="0">
                        <a:effectLst/>
                        <a:latin typeface="Calibri" pitchFamily="34" charset="0"/>
                        <a:cs typeface="Calibri" pitchFamily="34" charset="0"/>
                      </a:endParaRPr>
                    </a:p>
                    <a:p>
                      <a:pPr algn="l">
                        <a:lnSpc>
                          <a:spcPts val="1230"/>
                        </a:lnSpc>
                        <a:spcAft>
                          <a:spcPts val="800"/>
                        </a:spcAft>
                      </a:pPr>
                      <a:r>
                        <a:rPr lang="en-CA" sz="2400" dirty="0">
                          <a:effectLst/>
                          <a:latin typeface="Calibri" pitchFamily="34" charset="0"/>
                          <a:cs typeface="Calibri" pitchFamily="34" charset="0"/>
                        </a:rPr>
                        <a:t>Item </a:t>
                      </a:r>
                    </a:p>
                    <a:p>
                      <a:pPr algn="l">
                        <a:lnSpc>
                          <a:spcPts val="1230"/>
                        </a:lnSpc>
                        <a:spcAft>
                          <a:spcPts val="800"/>
                        </a:spcAft>
                      </a:pPr>
                      <a:r>
                        <a:rPr lang="en-CA" sz="2400" dirty="0">
                          <a:effectLst/>
                          <a:latin typeface="Calibri" pitchFamily="34" charset="0"/>
                          <a:cs typeface="Calibri" pitchFamily="34" charset="0"/>
                        </a:rPr>
                        <a:t>Number</a:t>
                      </a:r>
                      <a:endParaRPr lang="en-CA" sz="2400" dirty="0">
                        <a:effectLst/>
                        <a:latin typeface="Calibri" pitchFamily="34" charset="0"/>
                        <a:ea typeface="Calibri" panose="020F0502020204030204" pitchFamily="34" charset="0"/>
                        <a:cs typeface="Calibri" pitchFamily="34" charset="0"/>
                      </a:endParaRPr>
                    </a:p>
                  </a:txBody>
                  <a:tcPr marL="68580" marR="68580" marT="0" marB="0"/>
                </a:tc>
                <a:extLst>
                  <a:ext uri="{0D108BD9-81ED-4DB2-BD59-A6C34878D82A}">
                    <a16:rowId xmlns:a16="http://schemas.microsoft.com/office/drawing/2014/main" val="2161381360"/>
                  </a:ext>
                </a:extLst>
              </a:tr>
              <a:tr h="919013">
                <a:tc>
                  <a:txBody>
                    <a:bodyPr/>
                    <a:lstStyle/>
                    <a:p>
                      <a:pPr algn="l">
                        <a:lnSpc>
                          <a:spcPct val="107000"/>
                        </a:lnSpc>
                        <a:spcAft>
                          <a:spcPts val="800"/>
                        </a:spcAft>
                      </a:pPr>
                      <a:r>
                        <a:rPr lang="fr-CA" sz="1800" b="1" kern="1200" dirty="0">
                          <a:solidFill>
                            <a:schemeClr val="tx1"/>
                          </a:solidFill>
                          <a:effectLst/>
                          <a:latin typeface="Calibri" pitchFamily="34" charset="0"/>
                          <a:ea typeface="+mn-ea"/>
                          <a:cs typeface="Calibri" pitchFamily="34" charset="0"/>
                        </a:rPr>
                        <a:t>Conception des emplois et des espaces de travail </a:t>
                      </a:r>
                      <a:endParaRPr lang="en-CA" sz="1800" b="1" kern="1200" dirty="0">
                        <a:solidFill>
                          <a:schemeClr val="tx1"/>
                        </a:solidFill>
                        <a:effectLst/>
                        <a:latin typeface="Calibri" pitchFamily="34" charset="0"/>
                        <a:ea typeface="+mn-ea"/>
                        <a:cs typeface="Calibri" pitchFamily="34" charset="0"/>
                      </a:endParaRPr>
                    </a:p>
                  </a:txBody>
                  <a:tcPr marL="68580" marR="68580" marT="0" marB="0"/>
                </a:tc>
                <a:tc>
                  <a:txBody>
                    <a:bodyPr/>
                    <a:lstStyle/>
                    <a:p>
                      <a:pPr algn="l">
                        <a:lnSpc>
                          <a:spcPct val="107000"/>
                        </a:lnSpc>
                        <a:spcAft>
                          <a:spcPts val="800"/>
                        </a:spcAft>
                      </a:pPr>
                      <a:r>
                        <a:rPr lang="fr-CA" sz="1800" kern="1200" dirty="0">
                          <a:solidFill>
                            <a:schemeClr val="tx1"/>
                          </a:solidFill>
                          <a:effectLst/>
                          <a:latin typeface="Calibri" pitchFamily="34" charset="0"/>
                          <a:ea typeface="+mn-ea"/>
                          <a:cs typeface="Calibri" pitchFamily="34" charset="0"/>
                        </a:rPr>
                        <a:t>Mise en place de mécanismes répondant aux besoins d’un espace de travail sans obstacles </a:t>
                      </a:r>
                      <a:endParaRPr lang="en-CA" sz="1800" kern="1200" dirty="0">
                        <a:solidFill>
                          <a:schemeClr val="tx1"/>
                        </a:solidFill>
                        <a:effectLst/>
                        <a:latin typeface="Calibri" pitchFamily="34" charset="0"/>
                        <a:ea typeface="+mn-ea"/>
                        <a:cs typeface="Calibri" pitchFamily="34" charset="0"/>
                      </a:endParaRPr>
                    </a:p>
                  </a:txBody>
                  <a:tcPr marL="68580" marR="68580" marT="0" marB="0"/>
                </a:tc>
                <a:tc>
                  <a:txBody>
                    <a:bodyPr/>
                    <a:lstStyle/>
                    <a:p>
                      <a:pPr algn="ctr">
                        <a:lnSpc>
                          <a:spcPct val="107000"/>
                        </a:lnSpc>
                        <a:spcAft>
                          <a:spcPts val="800"/>
                        </a:spcAft>
                      </a:pPr>
                      <a:r>
                        <a:rPr lang="en-CA" sz="3600" b="1" dirty="0">
                          <a:effectLst/>
                        </a:rPr>
                        <a:t>1</a:t>
                      </a:r>
                      <a:endParaRPr lang="en-CA" sz="1200" b="1" dirty="0">
                        <a:effectLst/>
                        <a:latin typeface="Arial Nova" panose="020B05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14444310"/>
                  </a:ext>
                </a:extLst>
              </a:tr>
              <a:tr h="945765">
                <a:tc>
                  <a:txBody>
                    <a:bodyPr/>
                    <a:lstStyle/>
                    <a:p>
                      <a:pPr algn="l">
                        <a:lnSpc>
                          <a:spcPct val="107000"/>
                        </a:lnSpc>
                        <a:spcAft>
                          <a:spcPts val="800"/>
                        </a:spcAft>
                      </a:pPr>
                      <a:r>
                        <a:rPr lang="fr-CA" sz="1800" b="1" kern="1200" dirty="0">
                          <a:solidFill>
                            <a:schemeClr val="tx1"/>
                          </a:solidFill>
                          <a:effectLst/>
                          <a:latin typeface="Calibri" pitchFamily="34" charset="0"/>
                          <a:ea typeface="+mn-ea"/>
                          <a:cs typeface="Calibri" pitchFamily="34" charset="0"/>
                        </a:rPr>
                        <a:t>Accessibilité des connaissances et de leur partage</a:t>
                      </a:r>
                      <a:r>
                        <a:rPr lang="fr-CA" sz="1800" b="1" kern="1200" dirty="0">
                          <a:solidFill>
                            <a:schemeClr val="tx1"/>
                          </a:solidFill>
                          <a:latin typeface="+mn-lt"/>
                          <a:ea typeface="+mn-ea"/>
                          <a:cs typeface="+mn-cs"/>
                        </a:rPr>
                        <a:t> </a:t>
                      </a:r>
                      <a:r>
                        <a:rPr lang="en-CA" sz="1800" dirty="0">
                          <a:effectLst/>
                          <a:latin typeface="Calibri" pitchFamily="34" charset="0"/>
                          <a:cs typeface="Calibri" pitchFamily="34" charset="0"/>
                        </a:rPr>
                        <a:t> </a:t>
                      </a:r>
                      <a:endParaRPr lang="en-CA" sz="1800" dirty="0">
                        <a:effectLst/>
                        <a:latin typeface="Calibri" pitchFamily="34" charset="0"/>
                        <a:ea typeface="Calibri" panose="020F0502020204030204" pitchFamily="34" charset="0"/>
                        <a:cs typeface="Calibri" pitchFamily="34" charset="0"/>
                      </a:endParaRPr>
                    </a:p>
                  </a:txBody>
                  <a:tcPr marL="68580" marR="68580" marT="0" marB="0"/>
                </a:tc>
                <a:tc>
                  <a:txBody>
                    <a:bodyPr/>
                    <a:lstStyle/>
                    <a:p>
                      <a:pPr marR="4445" algn="l">
                        <a:lnSpc>
                          <a:spcPct val="107000"/>
                        </a:lnSpc>
                        <a:spcAft>
                          <a:spcPts val="800"/>
                        </a:spcAft>
                      </a:pPr>
                      <a:r>
                        <a:rPr lang="fr-CA" sz="1800" kern="1200" dirty="0">
                          <a:solidFill>
                            <a:schemeClr val="tx1"/>
                          </a:solidFill>
                          <a:effectLst/>
                          <a:latin typeface="Calibri" pitchFamily="34" charset="0"/>
                          <a:ea typeface="+mn-ea"/>
                          <a:cs typeface="Calibri" pitchFamily="34" charset="0"/>
                        </a:rPr>
                        <a:t>Encourager les personnes et les équipes à partager leurs connaissances d’une manière accessible</a:t>
                      </a:r>
                      <a:endParaRPr lang="en-CA" sz="1800" kern="1200" dirty="0">
                        <a:solidFill>
                          <a:schemeClr val="tx1"/>
                        </a:solidFill>
                        <a:effectLst/>
                        <a:latin typeface="Calibri" pitchFamily="34" charset="0"/>
                        <a:ea typeface="+mn-ea"/>
                        <a:cs typeface="Calibri" pitchFamily="34" charset="0"/>
                      </a:endParaRPr>
                    </a:p>
                  </a:txBody>
                  <a:tcPr marL="68580" marR="68580" marT="0" marB="0"/>
                </a:tc>
                <a:tc>
                  <a:txBody>
                    <a:bodyPr/>
                    <a:lstStyle/>
                    <a:p>
                      <a:pPr algn="ctr">
                        <a:lnSpc>
                          <a:spcPct val="107000"/>
                        </a:lnSpc>
                        <a:spcAft>
                          <a:spcPts val="800"/>
                        </a:spcAft>
                      </a:pPr>
                      <a:r>
                        <a:rPr lang="en-CA" sz="3600" b="1">
                          <a:effectLst/>
                        </a:rPr>
                        <a:t>2</a:t>
                      </a:r>
                      <a:endParaRPr lang="en-CA" sz="1200" b="1">
                        <a:effectLst/>
                        <a:latin typeface="Arial Nova" panose="020B05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999910598"/>
                  </a:ext>
                </a:extLst>
              </a:tr>
              <a:tr h="973421">
                <a:tc>
                  <a:txBody>
                    <a:bodyPr/>
                    <a:lstStyle/>
                    <a:p>
                      <a:pPr algn="l">
                        <a:lnSpc>
                          <a:spcPct val="107000"/>
                        </a:lnSpc>
                        <a:spcAft>
                          <a:spcPts val="800"/>
                        </a:spcAft>
                      </a:pPr>
                      <a:r>
                        <a:rPr lang="fr-CA" sz="1800" b="1" kern="1200" dirty="0">
                          <a:solidFill>
                            <a:schemeClr val="tx1"/>
                          </a:solidFill>
                          <a:effectLst/>
                          <a:latin typeface="Calibri" pitchFamily="34" charset="0"/>
                          <a:ea typeface="+mn-ea"/>
                          <a:cs typeface="Calibri" pitchFamily="34" charset="0"/>
                        </a:rPr>
                        <a:t>Mentorat, parrainage et accompagnement de carrière sans obstacles</a:t>
                      </a:r>
                      <a:r>
                        <a:rPr lang="fr-CA" sz="1800" b="1" kern="1200" dirty="0">
                          <a:solidFill>
                            <a:schemeClr val="tx1"/>
                          </a:solidFill>
                          <a:latin typeface="+mn-lt"/>
                          <a:ea typeface="+mn-ea"/>
                          <a:cs typeface="+mn-cs"/>
                        </a:rPr>
                        <a:t> </a:t>
                      </a:r>
                      <a:r>
                        <a:rPr lang="en-CA" sz="1800" dirty="0">
                          <a:effectLst/>
                          <a:latin typeface="Calibri" pitchFamily="34" charset="0"/>
                          <a:cs typeface="Calibri" pitchFamily="34" charset="0"/>
                        </a:rPr>
                        <a:t> </a:t>
                      </a:r>
                      <a:endParaRPr lang="en-CA" sz="1800" dirty="0">
                        <a:effectLst/>
                        <a:latin typeface="Calibri" pitchFamily="34" charset="0"/>
                        <a:ea typeface="Calibri" panose="020F0502020204030204" pitchFamily="34" charset="0"/>
                        <a:cs typeface="Calibri" pitchFamily="34" charset="0"/>
                      </a:endParaRPr>
                    </a:p>
                  </a:txBody>
                  <a:tcPr marL="68580" marR="68580" marT="0" marB="0"/>
                </a:tc>
                <a:tc>
                  <a:txBody>
                    <a:bodyPr/>
                    <a:lstStyle/>
                    <a:p>
                      <a:pPr marR="11430" algn="l">
                        <a:lnSpc>
                          <a:spcPct val="107000"/>
                        </a:lnSpc>
                        <a:spcAft>
                          <a:spcPts val="800"/>
                        </a:spcAft>
                      </a:pPr>
                      <a:r>
                        <a:rPr lang="fr-CA" sz="1800" kern="1200" dirty="0">
                          <a:solidFill>
                            <a:schemeClr val="tx1"/>
                          </a:solidFill>
                          <a:effectLst/>
                          <a:latin typeface="Calibri" pitchFamily="34" charset="0"/>
                          <a:ea typeface="+mn-ea"/>
                          <a:cs typeface="Calibri" pitchFamily="34" charset="0"/>
                        </a:rPr>
                        <a:t>Donner un accès égal aux possibilités d’accompagnement, de mentorat et de parrainage</a:t>
                      </a:r>
                      <a:endParaRPr lang="en-CA" sz="1800" kern="1200" dirty="0">
                        <a:solidFill>
                          <a:schemeClr val="tx1"/>
                        </a:solidFill>
                        <a:effectLst/>
                        <a:latin typeface="Calibri" pitchFamily="34" charset="0"/>
                        <a:ea typeface="+mn-ea"/>
                        <a:cs typeface="Calibri" pitchFamily="34" charset="0"/>
                      </a:endParaRPr>
                    </a:p>
                  </a:txBody>
                  <a:tcPr marL="68580" marR="68580" marT="0" marB="0"/>
                </a:tc>
                <a:tc>
                  <a:txBody>
                    <a:bodyPr/>
                    <a:lstStyle/>
                    <a:p>
                      <a:pPr algn="ctr">
                        <a:lnSpc>
                          <a:spcPct val="107000"/>
                        </a:lnSpc>
                        <a:spcAft>
                          <a:spcPts val="800"/>
                        </a:spcAft>
                      </a:pPr>
                      <a:r>
                        <a:rPr lang="en-CA" sz="3600" b="1" dirty="0">
                          <a:effectLst/>
                        </a:rPr>
                        <a:t>3</a:t>
                      </a:r>
                      <a:endParaRPr lang="en-CA" sz="1200" b="1" dirty="0">
                        <a:effectLst/>
                        <a:latin typeface="Arial Nova" panose="020B05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60903176"/>
                  </a:ext>
                </a:extLst>
              </a:tr>
              <a:tr h="1045497">
                <a:tc>
                  <a:txBody>
                    <a:bodyPr/>
                    <a:lstStyle/>
                    <a:p>
                      <a:pPr algn="l">
                        <a:lnSpc>
                          <a:spcPct val="107000"/>
                        </a:lnSpc>
                        <a:spcAft>
                          <a:spcPts val="800"/>
                        </a:spcAft>
                      </a:pPr>
                      <a:r>
                        <a:rPr lang="fr-CA" sz="1800" b="1" kern="1200" dirty="0">
                          <a:solidFill>
                            <a:schemeClr val="tx1"/>
                          </a:solidFill>
                          <a:effectLst/>
                          <a:latin typeface="Calibri" pitchFamily="34" charset="0"/>
                          <a:ea typeface="+mn-ea"/>
                          <a:cs typeface="Calibri" pitchFamily="34" charset="0"/>
                        </a:rPr>
                        <a:t>Responsabilité individuelle</a:t>
                      </a:r>
                      <a:r>
                        <a:rPr lang="fr-CA" sz="1800" b="1" kern="1200" dirty="0">
                          <a:solidFill>
                            <a:schemeClr val="tx1"/>
                          </a:solidFill>
                          <a:latin typeface="+mn-lt"/>
                          <a:ea typeface="+mn-ea"/>
                          <a:cs typeface="+mn-cs"/>
                        </a:rPr>
                        <a:t> </a:t>
                      </a:r>
                      <a:endParaRPr lang="en-CA" sz="1800" dirty="0">
                        <a:effectLst/>
                        <a:latin typeface="Calibri" pitchFamily="34" charset="0"/>
                        <a:ea typeface="Calibri" panose="020F0502020204030204" pitchFamily="34" charset="0"/>
                        <a:cs typeface="Calibri" pitchFamily="34" charset="0"/>
                      </a:endParaRPr>
                    </a:p>
                  </a:txBody>
                  <a:tcPr marL="68580" marR="68580" marT="0" marB="0"/>
                </a:tc>
                <a:tc>
                  <a:txBody>
                    <a:bodyPr/>
                    <a:lstStyle/>
                    <a:p>
                      <a:pPr marR="11430" algn="l">
                        <a:lnSpc>
                          <a:spcPct val="107000"/>
                        </a:lnSpc>
                        <a:spcAft>
                          <a:spcPts val="800"/>
                        </a:spcAft>
                      </a:pPr>
                      <a:r>
                        <a:rPr lang="fr-CA" sz="1800" kern="1200" dirty="0">
                          <a:solidFill>
                            <a:schemeClr val="tx1"/>
                          </a:solidFill>
                          <a:effectLst/>
                          <a:latin typeface="Calibri" pitchFamily="34" charset="0"/>
                          <a:ea typeface="+mn-ea"/>
                          <a:cs typeface="Calibri" pitchFamily="34" charset="0"/>
                        </a:rPr>
                        <a:t>Favoriser les comportements équitables et inclusifs à tous les niveaux du milieu de travail </a:t>
                      </a:r>
                      <a:endParaRPr lang="en-CA" sz="1800" kern="1200" dirty="0">
                        <a:solidFill>
                          <a:schemeClr val="tx1"/>
                        </a:solidFill>
                        <a:effectLst/>
                        <a:latin typeface="Calibri" pitchFamily="34" charset="0"/>
                        <a:ea typeface="+mn-ea"/>
                        <a:cs typeface="Calibri" pitchFamily="34" charset="0"/>
                      </a:endParaRPr>
                    </a:p>
                  </a:txBody>
                  <a:tcPr marL="68580" marR="68580" marT="0" marB="0"/>
                </a:tc>
                <a:tc>
                  <a:txBody>
                    <a:bodyPr/>
                    <a:lstStyle/>
                    <a:p>
                      <a:pPr algn="ctr">
                        <a:lnSpc>
                          <a:spcPct val="107000"/>
                        </a:lnSpc>
                        <a:spcAft>
                          <a:spcPts val="800"/>
                        </a:spcAft>
                      </a:pPr>
                      <a:r>
                        <a:rPr lang="en-CA" sz="3600" b="1">
                          <a:effectLst/>
                        </a:rPr>
                        <a:t>4</a:t>
                      </a:r>
                      <a:endParaRPr lang="en-CA" sz="1200" b="1">
                        <a:effectLst/>
                        <a:latin typeface="Arial Nova" panose="020B05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02854803"/>
                  </a:ext>
                </a:extLst>
              </a:tr>
              <a:tr h="1329931">
                <a:tc>
                  <a:txBody>
                    <a:bodyPr/>
                    <a:lstStyle/>
                    <a:p>
                      <a:pPr algn="l">
                        <a:lnSpc>
                          <a:spcPct val="107000"/>
                        </a:lnSpc>
                        <a:spcAft>
                          <a:spcPts val="800"/>
                        </a:spcAft>
                      </a:pPr>
                      <a:r>
                        <a:rPr lang="fr-CA" sz="1800" b="1" kern="1200" dirty="0">
                          <a:solidFill>
                            <a:schemeClr val="tx1"/>
                          </a:solidFill>
                          <a:effectLst/>
                          <a:latin typeface="Calibri" pitchFamily="34" charset="0"/>
                          <a:ea typeface="+mn-ea"/>
                          <a:cs typeface="Calibri" pitchFamily="34" charset="0"/>
                        </a:rPr>
                        <a:t>Formation et perfectionnement</a:t>
                      </a:r>
                      <a:r>
                        <a:rPr lang="fr-CA" sz="1800" b="1" kern="1200" dirty="0">
                          <a:solidFill>
                            <a:schemeClr val="tx1"/>
                          </a:solidFill>
                          <a:latin typeface="+mn-lt"/>
                          <a:ea typeface="+mn-ea"/>
                          <a:cs typeface="+mn-cs"/>
                        </a:rPr>
                        <a:t> </a:t>
                      </a:r>
                      <a:endParaRPr lang="en-CA" sz="1800" dirty="0">
                        <a:effectLst/>
                        <a:latin typeface="Calibri" pitchFamily="34" charset="0"/>
                        <a:ea typeface="Calibri" panose="020F0502020204030204" pitchFamily="34" charset="0"/>
                        <a:cs typeface="Calibri" pitchFamily="34" charset="0"/>
                      </a:endParaRPr>
                    </a:p>
                  </a:txBody>
                  <a:tcPr marL="68580" marR="68580" marT="0" marB="0"/>
                </a:tc>
                <a:tc>
                  <a:txBody>
                    <a:bodyPr/>
                    <a:lstStyle/>
                    <a:p>
                      <a:pPr marR="11430" algn="l">
                        <a:lnSpc>
                          <a:spcPct val="107000"/>
                        </a:lnSpc>
                        <a:spcAft>
                          <a:spcPts val="800"/>
                        </a:spcAft>
                      </a:pPr>
                      <a:r>
                        <a:rPr lang="fr-CA" sz="1800" kern="1200" dirty="0">
                          <a:solidFill>
                            <a:schemeClr val="tx1"/>
                          </a:solidFill>
                          <a:effectLst/>
                          <a:latin typeface="Calibri" pitchFamily="34" charset="0"/>
                          <a:ea typeface="+mn-ea"/>
                          <a:cs typeface="Calibri" pitchFamily="34" charset="0"/>
                        </a:rPr>
                        <a:t>Chances égales de perfectionnement des compétences pour tout le personnel des organisations</a:t>
                      </a:r>
                      <a:endParaRPr lang="en-CA" sz="1800" kern="1200" dirty="0">
                        <a:solidFill>
                          <a:schemeClr val="tx1"/>
                        </a:solidFill>
                        <a:effectLst/>
                        <a:latin typeface="Calibri" pitchFamily="34" charset="0"/>
                        <a:ea typeface="+mn-ea"/>
                        <a:cs typeface="Calibri" pitchFamily="34" charset="0"/>
                      </a:endParaRPr>
                    </a:p>
                  </a:txBody>
                  <a:tcPr marL="68580" marR="68580" marT="0" marB="0"/>
                </a:tc>
                <a:tc>
                  <a:txBody>
                    <a:bodyPr/>
                    <a:lstStyle/>
                    <a:p>
                      <a:pPr algn="ctr">
                        <a:lnSpc>
                          <a:spcPct val="107000"/>
                        </a:lnSpc>
                        <a:spcAft>
                          <a:spcPts val="800"/>
                        </a:spcAft>
                      </a:pPr>
                      <a:r>
                        <a:rPr lang="en-CA" sz="3600" b="1" dirty="0">
                          <a:effectLst/>
                        </a:rPr>
                        <a:t>5</a:t>
                      </a:r>
                      <a:endParaRPr lang="en-CA" sz="1200" b="1" dirty="0">
                        <a:effectLst/>
                        <a:latin typeface="Arial Nova" panose="020B05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885966467"/>
                  </a:ext>
                </a:extLst>
              </a:tr>
            </a:tbl>
          </a:graphicData>
        </a:graphic>
      </p:graphicFrame>
      <p:sp>
        <p:nvSpPr>
          <p:cNvPr id="7" name="Rectangle 6"/>
          <p:cNvSpPr/>
          <p:nvPr/>
        </p:nvSpPr>
        <p:spPr>
          <a:xfrm>
            <a:off x="362826" y="2576325"/>
            <a:ext cx="2820003" cy="307777"/>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400" b="1" i="0" u="none" strike="noStrike" kern="1200" cap="none" spc="0" normalizeH="0" baseline="0" noProof="0" dirty="0">
                <a:ln>
                  <a:noFill/>
                </a:ln>
                <a:solidFill>
                  <a:prstClr val="black"/>
                </a:solidFill>
                <a:effectLst/>
                <a:uLnTx/>
                <a:uFillTx/>
                <a:latin typeface="Century Gothic"/>
                <a:ea typeface="+mn-ea"/>
                <a:cs typeface="+mn-cs"/>
              </a:rPr>
              <a:t>Instructions (travail individuel) </a:t>
            </a:r>
            <a:endParaRPr kumimoji="0" lang="en-US" sz="1400" b="1" i="0" u="none" strike="noStrike" kern="1200" cap="none" spc="0" normalizeH="0" baseline="0" noProof="0" dirty="0">
              <a:ln>
                <a:noFill/>
              </a:ln>
              <a:solidFill>
                <a:prstClr val="black"/>
              </a:solidFill>
              <a:effectLst/>
              <a:uLnTx/>
              <a:uFillTx/>
              <a:latin typeface="Century Gothic"/>
              <a:ea typeface="+mn-ea"/>
              <a:cs typeface="+mn-cs"/>
            </a:endParaRPr>
          </a:p>
        </p:txBody>
      </p:sp>
      <p:pic>
        <p:nvPicPr>
          <p:cNvPr id="2050" name="Picture 2" descr="F:\CCEWBP~1\BPWCCC~1\PROJEC~1\COMMIT~1\COMMUN~1\BPWCCE~1\IDEASW~1\FINALW~1\FINALE~1\TRANSL~1\FINALA~1\ACCESS~1.PNG"/>
          <p:cNvPicPr>
            <a:picLocks noChangeAspect="1" noChangeArrowheads="1"/>
          </p:cNvPicPr>
          <p:nvPr/>
        </p:nvPicPr>
        <p:blipFill>
          <a:blip r:embed="rId3" cstate="print"/>
          <a:srcRect/>
          <a:stretch>
            <a:fillRect/>
          </a:stretch>
        </p:blipFill>
        <p:spPr bwMode="auto">
          <a:xfrm>
            <a:off x="362826" y="543910"/>
            <a:ext cx="2593208" cy="1702676"/>
          </a:xfrm>
          <a:prstGeom prst="rect">
            <a:avLst/>
          </a:prstGeom>
          <a:noFill/>
        </p:spPr>
      </p:pic>
    </p:spTree>
    <p:extLst>
      <p:ext uri="{BB962C8B-B14F-4D97-AF65-F5344CB8AC3E}">
        <p14:creationId xmlns:p14="http://schemas.microsoft.com/office/powerpoint/2010/main" val="16421299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 name="TextBox 3">
            <a:extLst>
              <a:ext uri="{FF2B5EF4-FFF2-40B4-BE49-F238E27FC236}">
                <a16:creationId xmlns:a16="http://schemas.microsoft.com/office/drawing/2014/main" id="{12FE6E6C-11D6-C379-0C62-4233C320F23D}"/>
              </a:ext>
            </a:extLst>
          </p:cNvPr>
          <p:cNvSpPr txBox="1"/>
          <p:nvPr/>
        </p:nvSpPr>
        <p:spPr>
          <a:xfrm>
            <a:off x="27709" y="146065"/>
            <a:ext cx="8935200" cy="722505"/>
          </a:xfrm>
          <a:prstGeom prst="rect">
            <a:avLst/>
          </a:prstGeom>
        </p:spPr>
        <p:txBody>
          <a:bodyPr wrap="square" lIns="0" tIns="0" rIns="0" bIns="0" rtlCol="0" anchor="t">
            <a:spAutoFit/>
          </a:bodyPr>
          <a:lstStyle/>
          <a:p>
            <a:pPr marL="0" marR="0" lvl="0" indent="0" algn="ctr" defTabSz="914400" rtl="0" eaLnBrk="1" fontAlgn="auto" latinLnBrk="0" hangingPunct="1">
              <a:lnSpc>
                <a:spcPts val="6013"/>
              </a:lnSpc>
              <a:spcBef>
                <a:spcPts val="0"/>
              </a:spcBef>
              <a:spcAft>
                <a:spcPts val="0"/>
              </a:spcAft>
              <a:buClrTx/>
              <a:buSzTx/>
              <a:buFontTx/>
              <a:buNone/>
              <a:tabLst/>
              <a:defRPr/>
            </a:pPr>
            <a:r>
              <a:rPr kumimoji="0" lang="en-US" sz="4295" b="1" i="0" u="none" strike="noStrike" kern="1200" cap="none" spc="0" normalizeH="0" baseline="0" noProof="0" dirty="0">
                <a:ln>
                  <a:noFill/>
                </a:ln>
                <a:solidFill>
                  <a:srgbClr val="000000"/>
                </a:solidFill>
                <a:effectLst/>
                <a:uLnTx/>
                <a:uFillTx/>
                <a:latin typeface="Montserrat Classic Bold"/>
                <a:ea typeface="+mn-ea"/>
                <a:cs typeface="+mn-cs"/>
              </a:rPr>
              <a:t>ACCESSIBILITÉ</a:t>
            </a:r>
          </a:p>
        </p:txBody>
      </p:sp>
      <p:sp>
        <p:nvSpPr>
          <p:cNvPr id="181" name="TextBox 5">
            <a:extLst>
              <a:ext uri="{FF2B5EF4-FFF2-40B4-BE49-F238E27FC236}">
                <a16:creationId xmlns:a16="http://schemas.microsoft.com/office/drawing/2014/main" id="{AEB0D23C-3620-E6B6-49B4-0F617A2BA37A}"/>
              </a:ext>
            </a:extLst>
          </p:cNvPr>
          <p:cNvSpPr txBox="1"/>
          <p:nvPr/>
        </p:nvSpPr>
        <p:spPr>
          <a:xfrm>
            <a:off x="27710" y="809727"/>
            <a:ext cx="8935200" cy="409728"/>
          </a:xfrm>
          <a:prstGeom prst="rect">
            <a:avLst/>
          </a:prstGeom>
        </p:spPr>
        <p:txBody>
          <a:bodyPr wrap="square" lIns="0" tIns="0" rIns="0" bIns="0" rtlCol="0" anchor="t">
            <a:spAutoFit/>
          </a:bodyPr>
          <a:lstStyle/>
          <a:p>
            <a:pPr marL="0" marR="0" lvl="0" indent="0" algn="ctr" defTabSz="914400" rtl="0" eaLnBrk="1" fontAlgn="auto" latinLnBrk="0" hangingPunct="1">
              <a:lnSpc>
                <a:spcPts val="3436"/>
              </a:lnSpc>
              <a:spcBef>
                <a:spcPts val="0"/>
              </a:spcBef>
              <a:spcAft>
                <a:spcPts val="0"/>
              </a:spcAft>
              <a:buClrTx/>
              <a:buSzTx/>
              <a:buFontTx/>
              <a:buNone/>
              <a:tabLst/>
              <a:defRPr/>
            </a:pPr>
            <a:r>
              <a:rPr kumimoji="0" lang="fr-FR" sz="2454" b="0" i="0" u="none" strike="noStrike" kern="1200" cap="none" spc="0" normalizeH="0" baseline="0" noProof="0" dirty="0">
                <a:ln>
                  <a:noFill/>
                </a:ln>
                <a:solidFill>
                  <a:prstClr val="black"/>
                </a:solidFill>
                <a:effectLst/>
                <a:uLnTx/>
                <a:uFillTx/>
                <a:latin typeface="Calibri"/>
                <a:ea typeface="+mn-ea"/>
                <a:cs typeface="+mn-cs"/>
              </a:rPr>
              <a:t>(discussion en salle virtuelle)</a:t>
            </a:r>
            <a:endParaRPr kumimoji="0" lang="en-US" sz="2454" b="0" i="0" u="none" strike="noStrike" kern="1200" cap="none" spc="0" normalizeH="0" baseline="0" noProof="0" dirty="0">
              <a:ln>
                <a:noFill/>
              </a:ln>
              <a:solidFill>
                <a:srgbClr val="000000"/>
              </a:solidFill>
              <a:effectLst/>
              <a:uLnTx/>
              <a:uFillTx/>
              <a:latin typeface="Open Sans"/>
              <a:ea typeface="+mn-ea"/>
              <a:cs typeface="+mn-cs"/>
            </a:endParaRPr>
          </a:p>
        </p:txBody>
      </p:sp>
      <p:sp>
        <p:nvSpPr>
          <p:cNvPr id="182" name="TextBox 6">
            <a:extLst>
              <a:ext uri="{FF2B5EF4-FFF2-40B4-BE49-F238E27FC236}">
                <a16:creationId xmlns:a16="http://schemas.microsoft.com/office/drawing/2014/main" id="{D50CCC1B-54A8-D2CA-CF30-A8DA97BA60A6}"/>
              </a:ext>
            </a:extLst>
          </p:cNvPr>
          <p:cNvSpPr txBox="1"/>
          <p:nvPr/>
        </p:nvSpPr>
        <p:spPr>
          <a:xfrm>
            <a:off x="9018325" y="208970"/>
            <a:ext cx="3090546" cy="6644319"/>
          </a:xfrm>
          <a:prstGeom prst="rect">
            <a:avLst/>
          </a:prstGeom>
        </p:spPr>
        <p:txBody>
          <a:bodyPr wrap="square" lIns="0" tIns="0" rIns="0" bIns="0" rtlCol="0" anchor="t">
            <a:spAutoFit/>
          </a:bodyPr>
          <a:lstStyle/>
          <a:p>
            <a:pPr marL="0" marR="0" lvl="0" indent="0" algn="l" defTabSz="914400" rtl="0" eaLnBrk="1" fontAlgn="auto" latinLnBrk="0" hangingPunct="1">
              <a:lnSpc>
                <a:spcPct val="107000"/>
              </a:lnSpc>
              <a:spcBef>
                <a:spcPts val="0"/>
              </a:spcBef>
              <a:spcAft>
                <a:spcPts val="1200"/>
              </a:spcAft>
              <a:buClrTx/>
              <a:buSzTx/>
              <a:buFontTx/>
              <a:buNone/>
              <a:tabLst/>
              <a:defRPr/>
            </a:pPr>
            <a:r>
              <a:rPr kumimoji="0" lang="fr-CA" sz="2600" b="0" i="0" u="none" strike="noStrike" kern="1200" cap="none" spc="0" normalizeH="0" baseline="0" noProof="0" dirty="0">
                <a:ln>
                  <a:noFill/>
                </a:ln>
                <a:solidFill>
                  <a:srgbClr val="000000"/>
                </a:solidFill>
                <a:effectLst/>
                <a:uLnTx/>
                <a:uFillTx/>
                <a:latin typeface="Open Sans"/>
                <a:ea typeface="+mn-ea"/>
                <a:cs typeface="+mn-cs"/>
              </a:rPr>
              <a:t>Instructions</a:t>
            </a:r>
          </a:p>
          <a:p>
            <a:pPr marL="0" marR="0" lvl="0" indent="0" algn="l" defTabSz="914400" rtl="0" eaLnBrk="1" fontAlgn="auto" latinLnBrk="0" hangingPunct="1">
              <a:lnSpc>
                <a:spcPct val="107000"/>
              </a:lnSpc>
              <a:spcBef>
                <a:spcPts val="0"/>
              </a:spcBef>
              <a:spcAft>
                <a:spcPts val="1200"/>
              </a:spcAft>
              <a:buClrTx/>
              <a:buSzTx/>
              <a:buFontTx/>
              <a:buNone/>
              <a:tabLst/>
              <a:defRPr/>
            </a:pPr>
            <a:r>
              <a:rPr kumimoji="0" lang="fr-CA" sz="1200" b="0" i="0" u="none" strike="noStrike" kern="100" cap="none" spc="0" normalizeH="0" baseline="0" noProof="0" dirty="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Désignez quelqu’un pour prendre des notes.</a:t>
            </a:r>
          </a:p>
          <a:p>
            <a:pPr marL="0" marR="0" lvl="0" indent="0" algn="l" defTabSz="914400" rtl="0" eaLnBrk="1" fontAlgn="auto" latinLnBrk="0" hangingPunct="1">
              <a:lnSpc>
                <a:spcPct val="107000"/>
              </a:lnSpc>
              <a:spcBef>
                <a:spcPts val="0"/>
              </a:spcBef>
              <a:spcAft>
                <a:spcPts val="600"/>
              </a:spcAft>
              <a:buClrTx/>
              <a:buSzTx/>
              <a:buFontTx/>
              <a:buNone/>
              <a:tabLst/>
              <a:defRPr/>
            </a:pPr>
            <a:r>
              <a:rPr kumimoji="0" lang="fr-CA" sz="1200" b="0" i="0" u="none" strike="noStrike" kern="100" cap="none" spc="0" normalizeH="0" baseline="0" noProof="0" dirty="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Dans le formulaire ou le document Word fourni, tapez le sujet et le sous-sujet que votre équipe a choisi d’explorer.</a:t>
            </a:r>
          </a:p>
          <a:p>
            <a:pPr marL="0" marR="0" lvl="0" indent="0" algn="l" defTabSz="914400" rtl="0" eaLnBrk="1" fontAlgn="auto" latinLnBrk="0" hangingPunct="1">
              <a:lnSpc>
                <a:spcPct val="107000"/>
              </a:lnSpc>
              <a:spcBef>
                <a:spcPts val="0"/>
              </a:spcBef>
              <a:spcAft>
                <a:spcPts val="600"/>
              </a:spcAft>
              <a:buClrTx/>
              <a:buSzTx/>
              <a:buFontTx/>
              <a:buNone/>
              <a:tabLst/>
              <a:defRPr/>
            </a:pPr>
            <a:r>
              <a:rPr kumimoji="0" lang="fr-CA" sz="1200" b="0" i="0" u="none" strike="noStrike" kern="100" cap="none" spc="0" normalizeH="0" baseline="0" noProof="0" dirty="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Discutez du sujet en permettant à chaque personne de dire ce qu’il signifie pour elle, de faire part de ses observations ou de son vécu ou de dire pourquoi il est important pour favoriser L’ACCESSIBILIT</a:t>
            </a:r>
            <a:r>
              <a:rPr kumimoji="0" lang="en-CA" sz="1200" b="0" i="0" u="none" strike="noStrike" kern="1200" cap="none" spc="0" normalizeH="0" baseline="0" noProof="0" dirty="0">
                <a:ln>
                  <a:noFill/>
                </a:ln>
                <a:solidFill>
                  <a:srgbClr val="1D2228"/>
                </a:solidFill>
                <a:effectLst/>
                <a:uLnTx/>
                <a:uFillTx/>
                <a:latin typeface="New serif"/>
                <a:ea typeface="+mn-ea"/>
                <a:cs typeface="+mn-cs"/>
              </a:rPr>
              <a:t>É</a:t>
            </a:r>
            <a:r>
              <a:rPr kumimoji="0" lang="fr-CA" sz="1200" b="0" i="0" u="none" strike="noStrike" kern="100" cap="none" spc="0" normalizeH="0" baseline="0" noProof="0" dirty="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a:t>
            </a:r>
          </a:p>
          <a:p>
            <a:pPr marL="0" marR="0" lvl="0" indent="0" algn="l" defTabSz="914400" rtl="0" eaLnBrk="1" fontAlgn="auto" latinLnBrk="0" hangingPunct="1">
              <a:lnSpc>
                <a:spcPct val="107000"/>
              </a:lnSpc>
              <a:spcBef>
                <a:spcPts val="0"/>
              </a:spcBef>
              <a:spcAft>
                <a:spcPts val="600"/>
              </a:spcAft>
              <a:buClrTx/>
              <a:buSzTx/>
              <a:buFontTx/>
              <a:buNone/>
              <a:tabLst/>
              <a:defRPr/>
            </a:pPr>
            <a:r>
              <a:rPr kumimoji="0" lang="fr-CA" sz="1200" b="0" i="0" u="none" strike="noStrike" kern="100" cap="none" spc="0" normalizeH="0" baseline="0" noProof="0" dirty="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Voyez quels mythes ou préjugés pourraient toucher votre sujet, puis entrez les numéros de ceux que l’équipe a choisis.</a:t>
            </a:r>
          </a:p>
          <a:p>
            <a:pPr marL="0" marR="0" lvl="0" indent="0" algn="l" defTabSz="914400" rtl="0" eaLnBrk="1" fontAlgn="auto" latinLnBrk="0" hangingPunct="1">
              <a:lnSpc>
                <a:spcPct val="107000"/>
              </a:lnSpc>
              <a:spcBef>
                <a:spcPts val="0"/>
              </a:spcBef>
              <a:spcAft>
                <a:spcPts val="600"/>
              </a:spcAft>
              <a:buClrTx/>
              <a:buSzTx/>
              <a:buFontTx/>
              <a:buNone/>
              <a:tabLst/>
              <a:defRPr/>
            </a:pPr>
            <a:r>
              <a:rPr kumimoji="0" lang="fr-CA" sz="1200" b="0" i="0" u="none" strike="noStrike" kern="100" cap="none" spc="0" normalizeH="0" baseline="0" noProof="0" dirty="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Ensuite, commencez votre remue-méninges et discutez de possibles réponses structurelles ou systémiques qui appuieraient votre sujet. Assemblez des éléments similaires ou connexes pour donner un titre descriptif à votre réponse.</a:t>
            </a:r>
          </a:p>
          <a:p>
            <a:pPr marL="0" marR="0" lvl="0" indent="0" algn="l" defTabSz="914400" rtl="0" eaLnBrk="1" fontAlgn="auto" latinLnBrk="0" hangingPunct="1">
              <a:lnSpc>
                <a:spcPct val="107000"/>
              </a:lnSpc>
              <a:spcBef>
                <a:spcPts val="0"/>
              </a:spcBef>
              <a:spcAft>
                <a:spcPts val="600"/>
              </a:spcAft>
              <a:buClrTx/>
              <a:buSzTx/>
              <a:buFontTx/>
              <a:buNone/>
              <a:tabLst/>
              <a:defRPr/>
            </a:pPr>
            <a:r>
              <a:rPr kumimoji="0" lang="fr-CA" sz="1200" b="0" i="0" u="none" strike="noStrike" kern="100" cap="none" spc="0" normalizeH="0" baseline="0" noProof="0" dirty="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Dans l’espace prévu à cette fin, résumez l’innovation structurelle ou systémique de votre équipe et dressez-y la liste de vos arguments.</a:t>
            </a:r>
          </a:p>
          <a:p>
            <a:pPr marL="0" marR="0" lvl="0" indent="0" algn="l" defTabSz="914400" rtl="0" eaLnBrk="1" fontAlgn="auto" latinLnBrk="0" hangingPunct="1">
              <a:lnSpc>
                <a:spcPct val="107000"/>
              </a:lnSpc>
              <a:spcBef>
                <a:spcPts val="0"/>
              </a:spcBef>
              <a:spcAft>
                <a:spcPts val="600"/>
              </a:spcAft>
              <a:buClrTx/>
              <a:buSzTx/>
              <a:buFontTx/>
              <a:buNone/>
              <a:tabLst/>
              <a:defRPr/>
            </a:pPr>
            <a:r>
              <a:rPr kumimoji="0" lang="fr-CA" sz="1200" b="0" i="0" u="none" strike="noStrike" kern="100" cap="none" spc="0" normalizeH="0" baseline="0" noProof="0" dirty="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Sous « Priorité aux priorités », notez les mesures ou les facteurs d’importance qui, selon votre équipe, favoriseraient une approche intersectionnelle et une mise en œuvre fructueuse.</a:t>
            </a:r>
          </a:p>
        </p:txBody>
      </p:sp>
      <p:pic>
        <p:nvPicPr>
          <p:cNvPr id="183" name="Image 182">
            <a:extLst>
              <a:ext uri="{FF2B5EF4-FFF2-40B4-BE49-F238E27FC236}">
                <a16:creationId xmlns:a16="http://schemas.microsoft.com/office/drawing/2014/main" id="{9E60A12E-BFB5-6CAD-FE7C-E57FCBB50E09}"/>
              </a:ext>
            </a:extLst>
          </p:cNvPr>
          <p:cNvPicPr>
            <a:picLocks noChangeAspect="1"/>
          </p:cNvPicPr>
          <p:nvPr/>
        </p:nvPicPr>
        <p:blipFill rotWithShape="1">
          <a:blip r:embed="rId3">
            <a:extLst>
              <a:ext uri="{28A0092B-C50C-407E-A947-70E740481C1C}">
                <a14:useLocalDpi xmlns:a14="http://schemas.microsoft.com/office/drawing/2010/main" val="0"/>
              </a:ext>
            </a:extLst>
          </a:blip>
          <a:srcRect t="9293" r="10190" b="18519"/>
          <a:stretch/>
        </p:blipFill>
        <p:spPr>
          <a:xfrm>
            <a:off x="27710" y="1445492"/>
            <a:ext cx="8935200" cy="5388202"/>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oupe 24">
            <a:extLst>
              <a:ext uri="{FF2B5EF4-FFF2-40B4-BE49-F238E27FC236}">
                <a16:creationId xmlns:a16="http://schemas.microsoft.com/office/drawing/2014/main" id="{D0117AA1-32F4-A049-17EB-CE1B90E7FAF8}"/>
              </a:ext>
            </a:extLst>
          </p:cNvPr>
          <p:cNvGrpSpPr/>
          <p:nvPr/>
        </p:nvGrpSpPr>
        <p:grpSpPr>
          <a:xfrm>
            <a:off x="692727" y="-917169"/>
            <a:ext cx="12816583" cy="9613208"/>
            <a:chOff x="692727" y="-917169"/>
            <a:chExt cx="12816583" cy="9613208"/>
          </a:xfrm>
        </p:grpSpPr>
        <p:pic>
          <p:nvPicPr>
            <p:cNvPr id="9" name="Picture 9"/>
            <p:cNvPicPr>
              <a:picLocks noChangeAspect="1"/>
            </p:cNvPicPr>
            <p:nvPr/>
          </p:nvPicPr>
          <p:blipFill>
            <a:blip r:embed="rId2" cstate="print"/>
            <a:srcRect/>
            <a:stretch>
              <a:fillRect/>
            </a:stretch>
          </p:blipFill>
          <p:spPr>
            <a:xfrm rot="-889337">
              <a:off x="5771142" y="739200"/>
              <a:ext cx="1390462" cy="1315527"/>
            </a:xfrm>
            <a:prstGeom prst="rect">
              <a:avLst/>
            </a:prstGeom>
          </p:spPr>
        </p:pic>
        <p:grpSp>
          <p:nvGrpSpPr>
            <p:cNvPr id="81" name="Group 5"/>
            <p:cNvGrpSpPr/>
            <p:nvPr/>
          </p:nvGrpSpPr>
          <p:grpSpPr>
            <a:xfrm>
              <a:off x="6520214" y="-917169"/>
              <a:ext cx="6989096" cy="5463192"/>
              <a:chOff x="-274048" y="-17221"/>
              <a:chExt cx="1010648" cy="812800"/>
            </a:xfrm>
          </p:grpSpPr>
          <p:sp>
            <p:nvSpPr>
              <p:cNvPr id="82" name="Freeform 6"/>
              <p:cNvSpPr/>
              <p:nvPr/>
            </p:nvSpPr>
            <p:spPr>
              <a:xfrm>
                <a:off x="-274048" y="-17221"/>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8E8A85">
                  <a:alpha val="11765"/>
                </a:srgbClr>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227" b="0" i="0" u="none" strike="noStrike" kern="1200" cap="none" spc="0" normalizeH="0" baseline="0" noProof="0">
                  <a:ln>
                    <a:noFill/>
                  </a:ln>
                  <a:solidFill>
                    <a:prstClr val="black"/>
                  </a:solidFill>
                  <a:effectLst/>
                  <a:uLnTx/>
                  <a:uFillTx/>
                  <a:latin typeface="Calibri"/>
                  <a:ea typeface="+mn-ea"/>
                  <a:cs typeface="+mn-cs"/>
                </a:endParaRPr>
              </a:p>
            </p:txBody>
          </p:sp>
          <p:sp>
            <p:nvSpPr>
              <p:cNvPr id="83" name="TextBox 7"/>
              <p:cNvSpPr txBox="1"/>
              <p:nvPr/>
            </p:nvSpPr>
            <p:spPr>
              <a:xfrm>
                <a:off x="76200" y="38100"/>
                <a:ext cx="660400" cy="698500"/>
              </a:xfrm>
              <a:prstGeom prst="rect">
                <a:avLst/>
              </a:prstGeom>
            </p:spPr>
            <p:txBody>
              <a:bodyPr lIns="34636" tIns="34636" rIns="34636" bIns="34636" rtlCol="0" anchor="ctr"/>
              <a:lstStyle/>
              <a:p>
                <a:pPr marL="0" marR="0" lvl="0" indent="0" algn="ctr" defTabSz="914400" rtl="0" eaLnBrk="1" fontAlgn="auto" latinLnBrk="0" hangingPunct="1">
                  <a:lnSpc>
                    <a:spcPts val="1813"/>
                  </a:lnSpc>
                  <a:spcBef>
                    <a:spcPct val="0"/>
                  </a:spcBef>
                  <a:spcAft>
                    <a:spcPts val="0"/>
                  </a:spcAft>
                  <a:buClrTx/>
                  <a:buSzTx/>
                  <a:buFontTx/>
                  <a:buNone/>
                  <a:tabLst/>
                  <a:defRPr/>
                </a:pPr>
                <a:endParaRPr kumimoji="0" sz="1227" b="0" i="0" u="none" strike="noStrike" kern="1200" cap="none" spc="0" normalizeH="0" baseline="0" noProof="0" dirty="0">
                  <a:ln>
                    <a:noFill/>
                  </a:ln>
                  <a:solidFill>
                    <a:prstClr val="black"/>
                  </a:solidFill>
                  <a:effectLst/>
                  <a:uLnTx/>
                  <a:uFillTx/>
                  <a:latin typeface="Calibri"/>
                  <a:ea typeface="+mn-ea"/>
                  <a:cs typeface="+mn-cs"/>
                </a:endParaRPr>
              </a:p>
            </p:txBody>
          </p:sp>
        </p:grpSp>
        <p:sp>
          <p:nvSpPr>
            <p:cNvPr id="77" name="Oval 76"/>
            <p:cNvSpPr/>
            <p:nvPr/>
          </p:nvSpPr>
          <p:spPr>
            <a:xfrm>
              <a:off x="8485909" y="4364182"/>
              <a:ext cx="3636818" cy="3688773"/>
            </a:xfrm>
            <a:prstGeom prst="ellipse">
              <a:avLst/>
            </a:prstGeom>
            <a:solidFill>
              <a:schemeClr val="accent2">
                <a:lumMod val="20000"/>
                <a:lumOff val="80000"/>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27" b="0" i="0" u="none" strike="noStrike" kern="1200" cap="none" spc="0" normalizeH="0" baseline="0" noProof="0" dirty="0">
                <a:ln>
                  <a:noFill/>
                </a:ln>
                <a:solidFill>
                  <a:prstClr val="white"/>
                </a:solidFill>
                <a:effectLst/>
                <a:uLnTx/>
                <a:uFillTx/>
                <a:latin typeface="Calibri"/>
                <a:ea typeface="+mn-ea"/>
                <a:cs typeface="+mn-cs"/>
              </a:endParaRPr>
            </a:p>
          </p:txBody>
        </p:sp>
        <p:sp>
          <p:nvSpPr>
            <p:cNvPr id="85" name="Oval 84"/>
            <p:cNvSpPr/>
            <p:nvPr/>
          </p:nvSpPr>
          <p:spPr>
            <a:xfrm>
              <a:off x="692727" y="2909454"/>
              <a:ext cx="4883727" cy="4260273"/>
            </a:xfrm>
            <a:prstGeom prst="ellipse">
              <a:avLst/>
            </a:prstGeom>
            <a:solidFill>
              <a:schemeClr val="accent2">
                <a:lumMod val="20000"/>
                <a:lumOff val="80000"/>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27" b="0" i="0" u="none" strike="noStrike" kern="1200" cap="none" spc="0" normalizeH="0" baseline="0" noProof="0" dirty="0">
                <a:ln>
                  <a:noFill/>
                </a:ln>
                <a:solidFill>
                  <a:prstClr val="white"/>
                </a:solidFill>
                <a:effectLst/>
                <a:uLnTx/>
                <a:uFillTx/>
                <a:latin typeface="Calibri"/>
                <a:ea typeface="+mn-ea"/>
                <a:cs typeface="+mn-cs"/>
              </a:endParaRPr>
            </a:p>
          </p:txBody>
        </p:sp>
        <p:sp>
          <p:nvSpPr>
            <p:cNvPr id="84" name="Oval 83"/>
            <p:cNvSpPr/>
            <p:nvPr/>
          </p:nvSpPr>
          <p:spPr>
            <a:xfrm>
              <a:off x="3896071" y="1849996"/>
              <a:ext cx="5195455" cy="4987636"/>
            </a:xfrm>
            <a:prstGeom prst="ellipse">
              <a:avLst/>
            </a:prstGeom>
            <a:solidFill>
              <a:schemeClr val="accent2">
                <a:lumMod val="20000"/>
                <a:lumOff val="80000"/>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27" b="0" i="0" u="none" strike="noStrike" kern="1200" cap="none" spc="0" normalizeH="0" baseline="0" noProof="0" dirty="0">
                <a:ln>
                  <a:noFill/>
                </a:ln>
                <a:solidFill>
                  <a:prstClr val="white"/>
                </a:solidFill>
                <a:effectLst/>
                <a:uLnTx/>
                <a:uFillTx/>
                <a:latin typeface="Calibri"/>
                <a:ea typeface="+mn-ea"/>
                <a:cs typeface="+mn-cs"/>
              </a:endParaRPr>
            </a:p>
          </p:txBody>
        </p:sp>
        <p:pic>
          <p:nvPicPr>
            <p:cNvPr id="2" name="Picture 2"/>
            <p:cNvPicPr>
              <a:picLocks noChangeAspect="1"/>
            </p:cNvPicPr>
            <p:nvPr/>
          </p:nvPicPr>
          <p:blipFill>
            <a:blip r:embed="rId3" cstate="print"/>
            <a:srcRect/>
            <a:stretch>
              <a:fillRect/>
            </a:stretch>
          </p:blipFill>
          <p:spPr>
            <a:xfrm>
              <a:off x="1046403" y="1143000"/>
              <a:ext cx="1233524" cy="1297263"/>
            </a:xfrm>
            <a:prstGeom prst="rect">
              <a:avLst/>
            </a:prstGeom>
          </p:spPr>
        </p:pic>
        <p:pic>
          <p:nvPicPr>
            <p:cNvPr id="3" name="Picture 3"/>
            <p:cNvPicPr>
              <a:picLocks noChangeAspect="1"/>
            </p:cNvPicPr>
            <p:nvPr/>
          </p:nvPicPr>
          <p:blipFill>
            <a:blip r:embed="rId4" cstate="print">
              <a:alphaModFix amt="64000"/>
            </a:blip>
            <a:srcRect l="1310" r="1310"/>
            <a:stretch>
              <a:fillRect/>
            </a:stretch>
          </p:blipFill>
          <p:spPr>
            <a:xfrm>
              <a:off x="1299978" y="206902"/>
              <a:ext cx="4787642" cy="1280670"/>
            </a:xfrm>
            <a:prstGeom prst="rect">
              <a:avLst/>
            </a:prstGeom>
          </p:spPr>
        </p:pic>
        <p:pic>
          <p:nvPicPr>
            <p:cNvPr id="4" name="Picture 4"/>
            <p:cNvPicPr>
              <a:picLocks noChangeAspect="1"/>
            </p:cNvPicPr>
            <p:nvPr/>
          </p:nvPicPr>
          <p:blipFill>
            <a:blip r:embed="rId5" cstate="print"/>
            <a:srcRect/>
            <a:stretch>
              <a:fillRect/>
            </a:stretch>
          </p:blipFill>
          <p:spPr>
            <a:xfrm>
              <a:off x="5859310" y="-8782"/>
              <a:ext cx="957797" cy="957797"/>
            </a:xfrm>
            <a:prstGeom prst="rect">
              <a:avLst/>
            </a:prstGeom>
          </p:spPr>
        </p:pic>
        <p:pic>
          <p:nvPicPr>
            <p:cNvPr id="5" name="Picture 5"/>
            <p:cNvPicPr>
              <a:picLocks noChangeAspect="1"/>
            </p:cNvPicPr>
            <p:nvPr/>
          </p:nvPicPr>
          <p:blipFill>
            <a:blip r:embed="rId6" cstate="print"/>
            <a:srcRect/>
            <a:stretch>
              <a:fillRect/>
            </a:stretch>
          </p:blipFill>
          <p:spPr>
            <a:xfrm rot="20635228">
              <a:off x="2830163" y="1984971"/>
              <a:ext cx="975186" cy="1045042"/>
            </a:xfrm>
            <a:prstGeom prst="rect">
              <a:avLst/>
            </a:prstGeom>
          </p:spPr>
        </p:pic>
        <p:grpSp>
          <p:nvGrpSpPr>
            <p:cNvPr id="13" name="Group 13"/>
            <p:cNvGrpSpPr>
              <a:grpSpLocks noChangeAspect="1"/>
            </p:cNvGrpSpPr>
            <p:nvPr/>
          </p:nvGrpSpPr>
          <p:grpSpPr>
            <a:xfrm rot="3522524">
              <a:off x="4422647" y="4780379"/>
              <a:ext cx="546417" cy="691588"/>
              <a:chOff x="0" y="0"/>
              <a:chExt cx="1457960" cy="1845310"/>
            </a:xfrm>
          </p:grpSpPr>
          <p:sp>
            <p:nvSpPr>
              <p:cNvPr id="14" name="Freeform 14"/>
              <p:cNvSpPr/>
              <p:nvPr/>
            </p:nvSpPr>
            <p:spPr>
              <a:xfrm>
                <a:off x="17780" y="-5080"/>
                <a:ext cx="1402080" cy="1805940"/>
              </a:xfrm>
              <a:custGeom>
                <a:avLst/>
                <a:gdLst/>
                <a:ahLst/>
                <a:cxnLst/>
                <a:rect l="l" t="t" r="r" b="b"/>
                <a:pathLst>
                  <a:path w="1402080" h="1805940">
                    <a:moveTo>
                      <a:pt x="925830" y="565150"/>
                    </a:moveTo>
                    <a:cubicBezTo>
                      <a:pt x="925830" y="441960"/>
                      <a:pt x="668020" y="474980"/>
                      <a:pt x="668020" y="474980"/>
                    </a:cubicBezTo>
                    <a:lnTo>
                      <a:pt x="668020" y="198120"/>
                    </a:lnTo>
                    <a:cubicBezTo>
                      <a:pt x="668020" y="0"/>
                      <a:pt x="403860" y="3810"/>
                      <a:pt x="403860" y="189230"/>
                    </a:cubicBezTo>
                    <a:lnTo>
                      <a:pt x="403860" y="981710"/>
                    </a:lnTo>
                    <a:lnTo>
                      <a:pt x="240030" y="817880"/>
                    </a:lnTo>
                    <a:cubicBezTo>
                      <a:pt x="189230" y="767080"/>
                      <a:pt x="76200" y="748030"/>
                      <a:pt x="38100" y="817880"/>
                    </a:cubicBezTo>
                    <a:cubicBezTo>
                      <a:pt x="0" y="887730"/>
                      <a:pt x="69850" y="981710"/>
                      <a:pt x="69850" y="981710"/>
                    </a:cubicBezTo>
                    <a:cubicBezTo>
                      <a:pt x="69850" y="981710"/>
                      <a:pt x="459740" y="1503680"/>
                      <a:pt x="510540" y="1805940"/>
                    </a:cubicBezTo>
                    <a:lnTo>
                      <a:pt x="1193800" y="1805940"/>
                    </a:lnTo>
                    <a:cubicBezTo>
                      <a:pt x="1193800" y="1793240"/>
                      <a:pt x="1376680" y="1242060"/>
                      <a:pt x="1389380" y="1176020"/>
                    </a:cubicBezTo>
                    <a:cubicBezTo>
                      <a:pt x="1402080" y="1109980"/>
                      <a:pt x="1395730" y="990600"/>
                      <a:pt x="1389380" y="835660"/>
                    </a:cubicBezTo>
                    <a:cubicBezTo>
                      <a:pt x="1383030" y="681990"/>
                      <a:pt x="1238250" y="640080"/>
                      <a:pt x="1173480" y="640080"/>
                    </a:cubicBezTo>
                    <a:lnTo>
                      <a:pt x="1170940" y="643890"/>
                    </a:lnTo>
                    <a:cubicBezTo>
                      <a:pt x="1149350" y="556260"/>
                      <a:pt x="979170" y="565150"/>
                      <a:pt x="925830" y="565150"/>
                    </a:cubicBezTo>
                    <a:close/>
                  </a:path>
                </a:pathLst>
              </a:custGeom>
              <a:solidFill>
                <a:srgbClr val="5B376E">
                  <a:alpha val="60784"/>
                </a:srgbClr>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227" b="0" i="0" u="none" strike="noStrike" kern="1200" cap="none" spc="0" normalizeH="0" baseline="0" noProof="0">
                  <a:ln>
                    <a:noFill/>
                  </a:ln>
                  <a:solidFill>
                    <a:prstClr val="black"/>
                  </a:solidFill>
                  <a:effectLst/>
                  <a:uLnTx/>
                  <a:uFillTx/>
                  <a:latin typeface="Calibri"/>
                  <a:ea typeface="+mn-ea"/>
                  <a:cs typeface="+mn-cs"/>
                </a:endParaRPr>
              </a:p>
            </p:txBody>
          </p:sp>
          <p:sp>
            <p:nvSpPr>
              <p:cNvPr id="15" name="Freeform 15"/>
              <p:cNvSpPr/>
              <p:nvPr/>
            </p:nvSpPr>
            <p:spPr>
              <a:xfrm>
                <a:off x="-33020" y="2540"/>
                <a:ext cx="1494790" cy="1844040"/>
              </a:xfrm>
              <a:custGeom>
                <a:avLst/>
                <a:gdLst/>
                <a:ahLst/>
                <a:cxnLst/>
                <a:rect l="l" t="t" r="r" b="b"/>
                <a:pathLst>
                  <a:path w="1494790" h="1844040">
                    <a:moveTo>
                      <a:pt x="1484630" y="863600"/>
                    </a:moveTo>
                    <a:lnTo>
                      <a:pt x="1483360" y="828040"/>
                    </a:lnTo>
                    <a:cubicBezTo>
                      <a:pt x="1477010" y="669290"/>
                      <a:pt x="1344930" y="601980"/>
                      <a:pt x="1248410" y="591820"/>
                    </a:cubicBezTo>
                    <a:cubicBezTo>
                      <a:pt x="1243330" y="585470"/>
                      <a:pt x="1238250" y="577850"/>
                      <a:pt x="1231900" y="572770"/>
                    </a:cubicBezTo>
                    <a:cubicBezTo>
                      <a:pt x="1178560" y="519430"/>
                      <a:pt x="1078230" y="514350"/>
                      <a:pt x="1010920" y="514350"/>
                    </a:cubicBezTo>
                    <a:cubicBezTo>
                      <a:pt x="1004570" y="497840"/>
                      <a:pt x="994410" y="483870"/>
                      <a:pt x="980440" y="471170"/>
                    </a:cubicBezTo>
                    <a:cubicBezTo>
                      <a:pt x="925830" y="422910"/>
                      <a:pt x="824230" y="419100"/>
                      <a:pt x="762000" y="421640"/>
                    </a:cubicBezTo>
                    <a:lnTo>
                      <a:pt x="762000" y="193040"/>
                    </a:lnTo>
                    <a:cubicBezTo>
                      <a:pt x="762000" y="119380"/>
                      <a:pt x="731520" y="73660"/>
                      <a:pt x="707390" y="49530"/>
                    </a:cubicBezTo>
                    <a:cubicBezTo>
                      <a:pt x="674370" y="17780"/>
                      <a:pt x="631190" y="0"/>
                      <a:pt x="584200" y="0"/>
                    </a:cubicBezTo>
                    <a:cubicBezTo>
                      <a:pt x="496570" y="0"/>
                      <a:pt x="408940" y="63500"/>
                      <a:pt x="408940" y="184150"/>
                    </a:cubicBezTo>
                    <a:lnTo>
                      <a:pt x="408940" y="868680"/>
                    </a:lnTo>
                    <a:lnTo>
                      <a:pt x="321310" y="781050"/>
                    </a:lnTo>
                    <a:cubicBezTo>
                      <a:pt x="279400" y="739140"/>
                      <a:pt x="209550" y="716280"/>
                      <a:pt x="149860" y="725170"/>
                    </a:cubicBezTo>
                    <a:cubicBezTo>
                      <a:pt x="105410" y="731520"/>
                      <a:pt x="69850" y="755650"/>
                      <a:pt x="49530" y="791210"/>
                    </a:cubicBezTo>
                    <a:cubicBezTo>
                      <a:pt x="0" y="880110"/>
                      <a:pt x="76200" y="988060"/>
                      <a:pt x="85090" y="1000760"/>
                    </a:cubicBezTo>
                    <a:cubicBezTo>
                      <a:pt x="88900" y="1005840"/>
                      <a:pt x="469900" y="1517650"/>
                      <a:pt x="516890" y="1805940"/>
                    </a:cubicBezTo>
                    <a:lnTo>
                      <a:pt x="516890" y="1807210"/>
                    </a:lnTo>
                    <a:cubicBezTo>
                      <a:pt x="516890" y="1808480"/>
                      <a:pt x="516890" y="1809750"/>
                      <a:pt x="518160" y="1811020"/>
                    </a:cubicBezTo>
                    <a:cubicBezTo>
                      <a:pt x="518160" y="1812290"/>
                      <a:pt x="519430" y="1813560"/>
                      <a:pt x="519430" y="1816100"/>
                    </a:cubicBezTo>
                    <a:cubicBezTo>
                      <a:pt x="519430" y="1817370"/>
                      <a:pt x="520700" y="1818640"/>
                      <a:pt x="520700" y="1818640"/>
                    </a:cubicBezTo>
                    <a:cubicBezTo>
                      <a:pt x="521970" y="1819910"/>
                      <a:pt x="521970" y="1821180"/>
                      <a:pt x="523240" y="1822450"/>
                    </a:cubicBezTo>
                    <a:cubicBezTo>
                      <a:pt x="523240" y="1823720"/>
                      <a:pt x="524510" y="1823720"/>
                      <a:pt x="525780" y="1824990"/>
                    </a:cubicBezTo>
                    <a:cubicBezTo>
                      <a:pt x="527050" y="1826260"/>
                      <a:pt x="528320" y="1827530"/>
                      <a:pt x="528320" y="1828800"/>
                    </a:cubicBezTo>
                    <a:lnTo>
                      <a:pt x="530860" y="1831340"/>
                    </a:lnTo>
                    <a:cubicBezTo>
                      <a:pt x="532130" y="1832610"/>
                      <a:pt x="533400" y="1833880"/>
                      <a:pt x="534670" y="1833880"/>
                    </a:cubicBezTo>
                    <a:lnTo>
                      <a:pt x="537210" y="1836420"/>
                    </a:lnTo>
                    <a:cubicBezTo>
                      <a:pt x="538480" y="1837690"/>
                      <a:pt x="539750" y="1837690"/>
                      <a:pt x="541020" y="1838960"/>
                    </a:cubicBezTo>
                    <a:cubicBezTo>
                      <a:pt x="542290" y="1838960"/>
                      <a:pt x="543560" y="1840230"/>
                      <a:pt x="543560" y="1840230"/>
                    </a:cubicBezTo>
                    <a:cubicBezTo>
                      <a:pt x="544830" y="1841500"/>
                      <a:pt x="547370" y="1841500"/>
                      <a:pt x="548640" y="1841500"/>
                    </a:cubicBezTo>
                    <a:cubicBezTo>
                      <a:pt x="549910" y="1841500"/>
                      <a:pt x="549910" y="1841500"/>
                      <a:pt x="551180" y="1842770"/>
                    </a:cubicBezTo>
                    <a:cubicBezTo>
                      <a:pt x="553720" y="1842770"/>
                      <a:pt x="556260" y="1844040"/>
                      <a:pt x="560070" y="1844040"/>
                    </a:cubicBezTo>
                    <a:lnTo>
                      <a:pt x="1243330" y="1844040"/>
                    </a:lnTo>
                    <a:cubicBezTo>
                      <a:pt x="1264920" y="1844040"/>
                      <a:pt x="1283970" y="1827530"/>
                      <a:pt x="1287780" y="1807210"/>
                    </a:cubicBezTo>
                    <a:cubicBezTo>
                      <a:pt x="1291590" y="1790700"/>
                      <a:pt x="1323340" y="1694180"/>
                      <a:pt x="1352550" y="1600200"/>
                    </a:cubicBezTo>
                    <a:cubicBezTo>
                      <a:pt x="1421130" y="1385570"/>
                      <a:pt x="1474470" y="1217930"/>
                      <a:pt x="1482090" y="1178560"/>
                    </a:cubicBezTo>
                    <a:cubicBezTo>
                      <a:pt x="1494790" y="1111250"/>
                      <a:pt x="1490980" y="1007110"/>
                      <a:pt x="1484630" y="863600"/>
                    </a:cubicBezTo>
                    <a:close/>
                    <a:moveTo>
                      <a:pt x="1395730" y="1160780"/>
                    </a:moveTo>
                    <a:cubicBezTo>
                      <a:pt x="1389380" y="1197610"/>
                      <a:pt x="1316990" y="1422400"/>
                      <a:pt x="1268730" y="1572260"/>
                    </a:cubicBezTo>
                    <a:cubicBezTo>
                      <a:pt x="1236980" y="1671320"/>
                      <a:pt x="1220470" y="1724660"/>
                      <a:pt x="1210310" y="1755140"/>
                    </a:cubicBezTo>
                    <a:lnTo>
                      <a:pt x="596900" y="1755140"/>
                    </a:lnTo>
                    <a:cubicBezTo>
                      <a:pt x="523240" y="1443990"/>
                      <a:pt x="171450" y="969010"/>
                      <a:pt x="156210" y="948690"/>
                    </a:cubicBezTo>
                    <a:cubicBezTo>
                      <a:pt x="144780" y="933450"/>
                      <a:pt x="107950" y="869950"/>
                      <a:pt x="128270" y="833120"/>
                    </a:cubicBezTo>
                    <a:cubicBezTo>
                      <a:pt x="130810" y="829310"/>
                      <a:pt x="138430" y="815340"/>
                      <a:pt x="163830" y="811530"/>
                    </a:cubicBezTo>
                    <a:cubicBezTo>
                      <a:pt x="195580" y="806450"/>
                      <a:pt x="237490" y="820420"/>
                      <a:pt x="260350" y="843280"/>
                    </a:cubicBezTo>
                    <a:lnTo>
                      <a:pt x="370840" y="953770"/>
                    </a:lnTo>
                    <a:cubicBezTo>
                      <a:pt x="386080" y="969010"/>
                      <a:pt x="400050" y="982980"/>
                      <a:pt x="410210" y="994410"/>
                    </a:cubicBezTo>
                    <a:lnTo>
                      <a:pt x="410210" y="1050290"/>
                    </a:lnTo>
                    <a:cubicBezTo>
                      <a:pt x="410210" y="1074420"/>
                      <a:pt x="430530" y="1094740"/>
                      <a:pt x="454660" y="1094740"/>
                    </a:cubicBezTo>
                    <a:cubicBezTo>
                      <a:pt x="478790" y="1094740"/>
                      <a:pt x="499110" y="1074420"/>
                      <a:pt x="499110" y="1050290"/>
                    </a:cubicBezTo>
                    <a:lnTo>
                      <a:pt x="499110" y="181610"/>
                    </a:lnTo>
                    <a:cubicBezTo>
                      <a:pt x="499110" y="115570"/>
                      <a:pt x="542290" y="86360"/>
                      <a:pt x="585470" y="86360"/>
                    </a:cubicBezTo>
                    <a:cubicBezTo>
                      <a:pt x="626110" y="86360"/>
                      <a:pt x="674370" y="113030"/>
                      <a:pt x="674370" y="190500"/>
                    </a:cubicBezTo>
                    <a:lnTo>
                      <a:pt x="674370" y="791210"/>
                    </a:lnTo>
                    <a:cubicBezTo>
                      <a:pt x="674370" y="815340"/>
                      <a:pt x="694690" y="835660"/>
                      <a:pt x="718820" y="835660"/>
                    </a:cubicBezTo>
                    <a:cubicBezTo>
                      <a:pt x="742950" y="835660"/>
                      <a:pt x="763270" y="815340"/>
                      <a:pt x="763270" y="791210"/>
                    </a:cubicBezTo>
                    <a:lnTo>
                      <a:pt x="763270" y="508000"/>
                    </a:lnTo>
                    <a:cubicBezTo>
                      <a:pt x="822960" y="505460"/>
                      <a:pt x="895350" y="511810"/>
                      <a:pt x="923290" y="535940"/>
                    </a:cubicBezTo>
                    <a:cubicBezTo>
                      <a:pt x="929640" y="542290"/>
                      <a:pt x="932180" y="548640"/>
                      <a:pt x="932180" y="557530"/>
                    </a:cubicBezTo>
                    <a:lnTo>
                      <a:pt x="932180" y="802640"/>
                    </a:lnTo>
                    <a:cubicBezTo>
                      <a:pt x="932180" y="826770"/>
                      <a:pt x="952500" y="847090"/>
                      <a:pt x="976630" y="847090"/>
                    </a:cubicBezTo>
                    <a:cubicBezTo>
                      <a:pt x="1000760" y="847090"/>
                      <a:pt x="1021080" y="826770"/>
                      <a:pt x="1021080" y="802640"/>
                    </a:cubicBezTo>
                    <a:lnTo>
                      <a:pt x="1021080" y="601980"/>
                    </a:lnTo>
                    <a:cubicBezTo>
                      <a:pt x="1069340" y="601980"/>
                      <a:pt x="1143000" y="607060"/>
                      <a:pt x="1170940" y="633730"/>
                    </a:cubicBezTo>
                    <a:cubicBezTo>
                      <a:pt x="1177290" y="640080"/>
                      <a:pt x="1179830" y="646430"/>
                      <a:pt x="1179830" y="655320"/>
                    </a:cubicBezTo>
                    <a:lnTo>
                      <a:pt x="1179830" y="894080"/>
                    </a:lnTo>
                    <a:cubicBezTo>
                      <a:pt x="1179830" y="918210"/>
                      <a:pt x="1200150" y="938530"/>
                      <a:pt x="1224280" y="938530"/>
                    </a:cubicBezTo>
                    <a:cubicBezTo>
                      <a:pt x="1248410" y="938530"/>
                      <a:pt x="1268730" y="918210"/>
                      <a:pt x="1268730" y="894080"/>
                    </a:cubicBezTo>
                    <a:lnTo>
                      <a:pt x="1268730" y="684530"/>
                    </a:lnTo>
                    <a:cubicBezTo>
                      <a:pt x="1318260" y="697230"/>
                      <a:pt x="1391920" y="731520"/>
                      <a:pt x="1395730" y="830580"/>
                    </a:cubicBezTo>
                    <a:lnTo>
                      <a:pt x="1397000" y="866140"/>
                    </a:lnTo>
                    <a:cubicBezTo>
                      <a:pt x="1402080" y="999490"/>
                      <a:pt x="1405890" y="1104900"/>
                      <a:pt x="1395730" y="1160780"/>
                    </a:cubicBezTo>
                    <a:close/>
                  </a:path>
                </a:pathLst>
              </a:custGeom>
              <a:solidFill>
                <a:srgbClr val="E2BB43">
                  <a:alpha val="60784"/>
                </a:srgbClr>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227"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6" name="Group 16"/>
            <p:cNvGrpSpPr/>
            <p:nvPr/>
          </p:nvGrpSpPr>
          <p:grpSpPr>
            <a:xfrm>
              <a:off x="3491608" y="1341045"/>
              <a:ext cx="1447275" cy="1733484"/>
              <a:chOff x="0" y="0"/>
              <a:chExt cx="6350000" cy="5691283"/>
            </a:xfrm>
          </p:grpSpPr>
          <p:sp>
            <p:nvSpPr>
              <p:cNvPr id="17" name="Freeform 17"/>
              <p:cNvSpPr/>
              <p:nvPr/>
            </p:nvSpPr>
            <p:spPr>
              <a:xfrm>
                <a:off x="0" y="0"/>
                <a:ext cx="6350000" cy="5691283"/>
              </a:xfrm>
              <a:custGeom>
                <a:avLst/>
                <a:gdLst/>
                <a:ahLst/>
                <a:cxnLst/>
                <a:rect l="l" t="t" r="r" b="b"/>
                <a:pathLst>
                  <a:path w="6350000" h="5691283">
                    <a:moveTo>
                      <a:pt x="5332730" y="0"/>
                    </a:moveTo>
                    <a:lnTo>
                      <a:pt x="1017270" y="0"/>
                    </a:lnTo>
                    <a:cubicBezTo>
                      <a:pt x="455930" y="0"/>
                      <a:pt x="0" y="455930"/>
                      <a:pt x="0" y="1017270"/>
                    </a:cubicBezTo>
                    <a:lnTo>
                      <a:pt x="0" y="3394858"/>
                    </a:lnTo>
                    <a:cubicBezTo>
                      <a:pt x="0" y="3942493"/>
                      <a:pt x="455930" y="4398423"/>
                      <a:pt x="1017270" y="4398423"/>
                    </a:cubicBezTo>
                    <a:lnTo>
                      <a:pt x="1800860" y="4398423"/>
                    </a:lnTo>
                    <a:lnTo>
                      <a:pt x="1800860" y="5691283"/>
                    </a:lnTo>
                    <a:lnTo>
                      <a:pt x="2532380" y="4398423"/>
                    </a:lnTo>
                    <a:lnTo>
                      <a:pt x="5332730" y="4398423"/>
                    </a:lnTo>
                    <a:cubicBezTo>
                      <a:pt x="5894070" y="4398423"/>
                      <a:pt x="6350000" y="3942493"/>
                      <a:pt x="6350000" y="3394858"/>
                    </a:cubicBezTo>
                    <a:lnTo>
                      <a:pt x="6350000" y="1017270"/>
                    </a:lnTo>
                    <a:cubicBezTo>
                      <a:pt x="6350000" y="455930"/>
                      <a:pt x="5895340" y="0"/>
                      <a:pt x="5332730" y="0"/>
                    </a:cubicBezTo>
                    <a:lnTo>
                      <a:pt x="5332730" y="0"/>
                    </a:lnTo>
                    <a:close/>
                  </a:path>
                </a:pathLst>
              </a:custGeom>
              <a:solidFill>
                <a:srgbClr val="EB474F"/>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227" b="0" i="0" u="none" strike="noStrike" kern="1200" cap="none" spc="0" normalizeH="0" baseline="0" noProof="0">
                  <a:ln>
                    <a:noFill/>
                  </a:ln>
                  <a:solidFill>
                    <a:prstClr val="black"/>
                  </a:solidFill>
                  <a:effectLst/>
                  <a:uLnTx/>
                  <a:uFillTx/>
                  <a:latin typeface="Calibri"/>
                  <a:ea typeface="+mn-ea"/>
                  <a:cs typeface="+mn-cs"/>
                </a:endParaRPr>
              </a:p>
            </p:txBody>
          </p:sp>
        </p:grpSp>
        <p:pic>
          <p:nvPicPr>
            <p:cNvPr id="18" name="Picture 18"/>
            <p:cNvPicPr>
              <a:picLocks noChangeAspect="1"/>
            </p:cNvPicPr>
            <p:nvPr/>
          </p:nvPicPr>
          <p:blipFill>
            <a:blip r:embed="rId7" cstate="print"/>
            <a:srcRect t="4995" b="4995"/>
            <a:stretch>
              <a:fillRect/>
            </a:stretch>
          </p:blipFill>
          <p:spPr>
            <a:xfrm>
              <a:off x="3590076" y="1287033"/>
              <a:ext cx="1352254" cy="1152336"/>
            </a:xfrm>
            <a:prstGeom prst="rect">
              <a:avLst/>
            </a:prstGeom>
          </p:spPr>
        </p:pic>
        <p:pic>
          <p:nvPicPr>
            <p:cNvPr id="19" name="Picture 19"/>
            <p:cNvPicPr>
              <a:picLocks noChangeAspect="1"/>
            </p:cNvPicPr>
            <p:nvPr/>
          </p:nvPicPr>
          <p:blipFill>
            <a:blip r:embed="rId8" cstate="print">
              <a:alphaModFix amt="29000"/>
            </a:blip>
            <a:srcRect/>
            <a:stretch>
              <a:fillRect/>
            </a:stretch>
          </p:blipFill>
          <p:spPr>
            <a:xfrm>
              <a:off x="5836228" y="3636818"/>
              <a:ext cx="1565474" cy="1783490"/>
            </a:xfrm>
            <a:prstGeom prst="rect">
              <a:avLst/>
            </a:prstGeom>
          </p:spPr>
        </p:pic>
        <p:pic>
          <p:nvPicPr>
            <p:cNvPr id="23" name="Picture 23"/>
            <p:cNvPicPr>
              <a:picLocks noChangeAspect="1"/>
            </p:cNvPicPr>
            <p:nvPr/>
          </p:nvPicPr>
          <p:blipFill>
            <a:blip r:embed="rId9" cstate="print"/>
            <a:srcRect/>
            <a:stretch>
              <a:fillRect/>
            </a:stretch>
          </p:blipFill>
          <p:spPr>
            <a:xfrm rot="542044">
              <a:off x="794421" y="2393098"/>
              <a:ext cx="1104061" cy="1104061"/>
            </a:xfrm>
            <a:prstGeom prst="rect">
              <a:avLst/>
            </a:prstGeom>
          </p:spPr>
        </p:pic>
        <p:sp>
          <p:nvSpPr>
            <p:cNvPr id="26" name="TextBox 26"/>
            <p:cNvSpPr txBox="1"/>
            <p:nvPr/>
          </p:nvSpPr>
          <p:spPr>
            <a:xfrm>
              <a:off x="7725708" y="4980649"/>
              <a:ext cx="4668409" cy="3715390"/>
            </a:xfrm>
            <a:prstGeom prst="rect">
              <a:avLst/>
            </a:prstGeom>
          </p:spPr>
          <p:txBody>
            <a:bodyPr lIns="34636" tIns="34636" rIns="34636" bIns="34636" rtlCol="0" anchor="ctr"/>
            <a:lstStyle/>
            <a:p>
              <a:pPr marL="0" marR="0" lvl="0" indent="0" algn="ctr" defTabSz="914400" rtl="0" eaLnBrk="1" fontAlgn="auto" latinLnBrk="0" hangingPunct="1">
                <a:lnSpc>
                  <a:spcPts val="1813"/>
                </a:lnSpc>
                <a:spcBef>
                  <a:spcPct val="0"/>
                </a:spcBef>
                <a:spcAft>
                  <a:spcPts val="0"/>
                </a:spcAft>
                <a:buClrTx/>
                <a:buSzTx/>
                <a:buFontTx/>
                <a:buNone/>
                <a:tabLst/>
                <a:defRPr/>
              </a:pPr>
              <a:endParaRPr kumimoji="0" sz="1227" b="0" i="0" u="none" strike="noStrike" kern="1200" cap="none" spc="0" normalizeH="0" baseline="0" noProof="0" dirty="0">
                <a:ln>
                  <a:noFill/>
                </a:ln>
                <a:solidFill>
                  <a:prstClr val="black"/>
                </a:solidFill>
                <a:effectLst/>
                <a:uLnTx/>
                <a:uFillTx/>
                <a:latin typeface="Calibri"/>
                <a:ea typeface="+mn-ea"/>
                <a:cs typeface="+mn-cs"/>
              </a:endParaRPr>
            </a:p>
          </p:txBody>
        </p:sp>
        <p:pic>
          <p:nvPicPr>
            <p:cNvPr id="27" name="Picture 27"/>
            <p:cNvPicPr>
              <a:picLocks noChangeAspect="1"/>
            </p:cNvPicPr>
            <p:nvPr/>
          </p:nvPicPr>
          <p:blipFill>
            <a:blip r:embed="rId10" cstate="print"/>
            <a:srcRect/>
            <a:stretch>
              <a:fillRect/>
            </a:stretch>
          </p:blipFill>
          <p:spPr>
            <a:xfrm rot="246320">
              <a:off x="984885" y="-97916"/>
              <a:ext cx="1016394" cy="1016394"/>
            </a:xfrm>
            <a:prstGeom prst="rect">
              <a:avLst/>
            </a:prstGeom>
          </p:spPr>
        </p:pic>
        <p:grpSp>
          <p:nvGrpSpPr>
            <p:cNvPr id="28" name="Group 28"/>
            <p:cNvGrpSpPr/>
            <p:nvPr/>
          </p:nvGrpSpPr>
          <p:grpSpPr>
            <a:xfrm>
              <a:off x="1888823" y="441312"/>
              <a:ext cx="295066" cy="295066"/>
              <a:chOff x="0" y="0"/>
              <a:chExt cx="812800" cy="812800"/>
            </a:xfrm>
          </p:grpSpPr>
          <p:sp>
            <p:nvSpPr>
              <p:cNvPr id="29" name="Freeform 29"/>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EA474F"/>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227" b="0" i="0" u="none" strike="noStrike" kern="1200" cap="none" spc="0" normalizeH="0" baseline="0" noProof="0">
                  <a:ln>
                    <a:noFill/>
                  </a:ln>
                  <a:solidFill>
                    <a:prstClr val="black"/>
                  </a:solidFill>
                  <a:effectLst/>
                  <a:uLnTx/>
                  <a:uFillTx/>
                  <a:latin typeface="Calibri"/>
                  <a:ea typeface="+mn-ea"/>
                  <a:cs typeface="+mn-cs"/>
                </a:endParaRPr>
              </a:p>
            </p:txBody>
          </p:sp>
          <p:sp>
            <p:nvSpPr>
              <p:cNvPr id="30" name="TextBox 30"/>
              <p:cNvSpPr txBox="1"/>
              <p:nvPr/>
            </p:nvSpPr>
            <p:spPr>
              <a:xfrm>
                <a:off x="76200" y="38100"/>
                <a:ext cx="660400" cy="698500"/>
              </a:xfrm>
              <a:prstGeom prst="rect">
                <a:avLst/>
              </a:prstGeom>
            </p:spPr>
            <p:txBody>
              <a:bodyPr lIns="34636" tIns="34636" rIns="34636" bIns="34636" rtlCol="0" anchor="ctr"/>
              <a:lstStyle/>
              <a:p>
                <a:pPr marL="0" marR="0" lvl="0" indent="0" algn="ctr" defTabSz="914400" rtl="0" eaLnBrk="1" fontAlgn="auto" latinLnBrk="0" hangingPunct="1">
                  <a:lnSpc>
                    <a:spcPts val="1582"/>
                  </a:lnSpc>
                  <a:spcBef>
                    <a:spcPts val="0"/>
                  </a:spcBef>
                  <a:spcAft>
                    <a:spcPts val="0"/>
                  </a:spcAft>
                  <a:buClrTx/>
                  <a:buSzTx/>
                  <a:buFontTx/>
                  <a:buNone/>
                  <a:tabLst/>
                  <a:defRPr/>
                </a:pPr>
                <a:endParaRPr kumimoji="0" sz="1227" b="0" i="0" u="none" strike="noStrike" kern="1200" cap="none" spc="0" normalizeH="0" baseline="0" noProof="0" dirty="0">
                  <a:ln>
                    <a:noFill/>
                  </a:ln>
                  <a:solidFill>
                    <a:prstClr val="black"/>
                  </a:solidFill>
                  <a:effectLst/>
                  <a:uLnTx/>
                  <a:uFillTx/>
                  <a:latin typeface="Calibri"/>
                  <a:ea typeface="+mn-ea"/>
                  <a:cs typeface="+mn-cs"/>
                </a:endParaRPr>
              </a:p>
            </p:txBody>
          </p:sp>
        </p:grpSp>
        <p:pic>
          <p:nvPicPr>
            <p:cNvPr id="31" name="Picture 31"/>
            <p:cNvPicPr>
              <a:picLocks noChangeAspect="1"/>
            </p:cNvPicPr>
            <p:nvPr/>
          </p:nvPicPr>
          <p:blipFill>
            <a:blip r:embed="rId8" cstate="print">
              <a:alphaModFix amt="29000"/>
            </a:blip>
            <a:srcRect/>
            <a:stretch>
              <a:fillRect/>
            </a:stretch>
          </p:blipFill>
          <p:spPr>
            <a:xfrm>
              <a:off x="8745682" y="1194955"/>
              <a:ext cx="1565474" cy="1783490"/>
            </a:xfrm>
            <a:prstGeom prst="rect">
              <a:avLst/>
            </a:prstGeom>
          </p:spPr>
        </p:pic>
        <p:pic>
          <p:nvPicPr>
            <p:cNvPr id="32" name="Picture 32"/>
            <p:cNvPicPr>
              <a:picLocks noChangeAspect="1"/>
            </p:cNvPicPr>
            <p:nvPr/>
          </p:nvPicPr>
          <p:blipFill>
            <a:blip r:embed="rId8" cstate="print">
              <a:alphaModFix amt="29000"/>
            </a:blip>
            <a:srcRect/>
            <a:stretch>
              <a:fillRect/>
            </a:stretch>
          </p:blipFill>
          <p:spPr>
            <a:xfrm>
              <a:off x="2128325" y="4493134"/>
              <a:ext cx="1565474" cy="1783490"/>
            </a:xfrm>
            <a:prstGeom prst="rect">
              <a:avLst/>
            </a:prstGeom>
          </p:spPr>
        </p:pic>
        <p:pic>
          <p:nvPicPr>
            <p:cNvPr id="48" name="Picture 48"/>
            <p:cNvPicPr>
              <a:picLocks noChangeAspect="1"/>
            </p:cNvPicPr>
            <p:nvPr/>
          </p:nvPicPr>
          <p:blipFill>
            <a:blip r:embed="rId5" cstate="print"/>
            <a:srcRect/>
            <a:stretch>
              <a:fillRect/>
            </a:stretch>
          </p:blipFill>
          <p:spPr>
            <a:xfrm>
              <a:off x="7862455" y="6245645"/>
              <a:ext cx="612355" cy="612355"/>
            </a:xfrm>
            <a:prstGeom prst="rect">
              <a:avLst/>
            </a:prstGeom>
          </p:spPr>
        </p:pic>
        <p:grpSp>
          <p:nvGrpSpPr>
            <p:cNvPr id="49" name="Group 49"/>
            <p:cNvGrpSpPr/>
            <p:nvPr/>
          </p:nvGrpSpPr>
          <p:grpSpPr>
            <a:xfrm rot="376623">
              <a:off x="2269492" y="1371558"/>
              <a:ext cx="1381331" cy="1357709"/>
              <a:chOff x="0" y="0"/>
              <a:chExt cx="5793854" cy="5989320"/>
            </a:xfrm>
          </p:grpSpPr>
          <p:sp>
            <p:nvSpPr>
              <p:cNvPr id="50" name="Freeform 50"/>
              <p:cNvSpPr/>
              <p:nvPr/>
            </p:nvSpPr>
            <p:spPr>
              <a:xfrm>
                <a:off x="0" y="0"/>
                <a:ext cx="5793854" cy="5989320"/>
              </a:xfrm>
              <a:custGeom>
                <a:avLst/>
                <a:gdLst/>
                <a:ahLst/>
                <a:cxnLst/>
                <a:rect l="l" t="t" r="r" b="b"/>
                <a:pathLst>
                  <a:path w="5793854" h="5989320">
                    <a:moveTo>
                      <a:pt x="4776584" y="0"/>
                    </a:moveTo>
                    <a:lnTo>
                      <a:pt x="1017270" y="0"/>
                    </a:lnTo>
                    <a:cubicBezTo>
                      <a:pt x="455930" y="0"/>
                      <a:pt x="0" y="455930"/>
                      <a:pt x="0" y="1017270"/>
                    </a:cubicBezTo>
                    <a:lnTo>
                      <a:pt x="0" y="3679190"/>
                    </a:lnTo>
                    <a:cubicBezTo>
                      <a:pt x="0" y="4240530"/>
                      <a:pt x="455930" y="4696460"/>
                      <a:pt x="1017270" y="4696460"/>
                    </a:cubicBezTo>
                    <a:lnTo>
                      <a:pt x="1800860" y="4696460"/>
                    </a:lnTo>
                    <a:lnTo>
                      <a:pt x="1800860" y="5989320"/>
                    </a:lnTo>
                    <a:lnTo>
                      <a:pt x="2532380" y="4696460"/>
                    </a:lnTo>
                    <a:lnTo>
                      <a:pt x="4776584" y="4696460"/>
                    </a:lnTo>
                    <a:cubicBezTo>
                      <a:pt x="5337924" y="4696460"/>
                      <a:pt x="5793854" y="4240530"/>
                      <a:pt x="5793854" y="3679190"/>
                    </a:cubicBezTo>
                    <a:lnTo>
                      <a:pt x="5793854" y="1017270"/>
                    </a:lnTo>
                    <a:cubicBezTo>
                      <a:pt x="5793854" y="455930"/>
                      <a:pt x="5339194" y="0"/>
                      <a:pt x="4776584" y="0"/>
                    </a:cubicBezTo>
                    <a:lnTo>
                      <a:pt x="4776584" y="0"/>
                    </a:lnTo>
                    <a:close/>
                  </a:path>
                </a:pathLst>
              </a:custGeom>
              <a:solidFill>
                <a:srgbClr val="5B376E"/>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227" b="0" i="0" u="none" strike="noStrike" kern="1200" cap="none" spc="0" normalizeH="0" baseline="0" noProof="0">
                  <a:ln>
                    <a:noFill/>
                  </a:ln>
                  <a:solidFill>
                    <a:prstClr val="black"/>
                  </a:solidFill>
                  <a:effectLst/>
                  <a:uLnTx/>
                  <a:uFillTx/>
                  <a:latin typeface="Calibri"/>
                  <a:ea typeface="+mn-ea"/>
                  <a:cs typeface="+mn-cs"/>
                </a:endParaRPr>
              </a:p>
            </p:txBody>
          </p:sp>
        </p:grpSp>
        <p:pic>
          <p:nvPicPr>
            <p:cNvPr id="54" name="Picture 54"/>
            <p:cNvPicPr>
              <a:picLocks noChangeAspect="1"/>
            </p:cNvPicPr>
            <p:nvPr/>
          </p:nvPicPr>
          <p:blipFill>
            <a:blip r:embed="rId11" cstate="print"/>
            <a:srcRect/>
            <a:stretch>
              <a:fillRect/>
            </a:stretch>
          </p:blipFill>
          <p:spPr>
            <a:xfrm rot="5898444">
              <a:off x="9591878" y="4007769"/>
              <a:ext cx="1075606" cy="1065129"/>
            </a:xfrm>
            <a:prstGeom prst="rect">
              <a:avLst/>
            </a:prstGeom>
          </p:spPr>
        </p:pic>
        <p:sp>
          <p:nvSpPr>
            <p:cNvPr id="55" name="TextBox 55"/>
            <p:cNvSpPr txBox="1"/>
            <p:nvPr/>
          </p:nvSpPr>
          <p:spPr>
            <a:xfrm>
              <a:off x="2256319" y="287481"/>
              <a:ext cx="2719508" cy="311752"/>
            </a:xfrm>
            <a:prstGeom prst="rect">
              <a:avLst/>
            </a:prstGeom>
          </p:spPr>
          <p:txBody>
            <a:bodyPr wrap="square" lIns="0" tIns="0" rIns="0" bIns="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013" b="0" i="0" u="none" strike="noStrike" kern="1200" cap="none" spc="0" normalizeH="0" baseline="0" noProof="0" dirty="0">
                  <a:ln>
                    <a:noFill/>
                  </a:ln>
                  <a:solidFill>
                    <a:srgbClr val="000000"/>
                  </a:solidFill>
                  <a:effectLst/>
                  <a:uLnTx/>
                  <a:uFillTx/>
                  <a:latin typeface="Open Sans Light Bold"/>
                  <a:ea typeface="+mn-ea"/>
                  <a:cs typeface="+mn-cs"/>
                </a:rPr>
                <a:t>Quels sont votre sujet principal (IDEA) et votre sous-sujet?</a:t>
              </a:r>
            </a:p>
          </p:txBody>
        </p:sp>
        <p:sp>
          <p:nvSpPr>
            <p:cNvPr id="56" name="TextBox 56"/>
            <p:cNvSpPr txBox="1"/>
            <p:nvPr/>
          </p:nvSpPr>
          <p:spPr>
            <a:xfrm>
              <a:off x="8474810" y="6270159"/>
              <a:ext cx="3641208" cy="500137"/>
            </a:xfrm>
            <a:prstGeom prst="rect">
              <a:avLst/>
            </a:prstGeom>
          </p:spPr>
          <p:txBody>
            <a:bodyPr wrap="square" lIns="0" tIns="0" rIns="0" bIns="0" rtlCol="0" anchor="t">
              <a:spAutoFit/>
            </a:bodyPr>
            <a:lstStyle/>
            <a:p>
              <a:pPr marL="0" marR="0" lvl="0" indent="0" algn="ctr" defTabSz="914400" rtl="0" eaLnBrk="1" fontAlgn="auto" latinLnBrk="0" hangingPunct="1">
                <a:lnSpc>
                  <a:spcPct val="100000"/>
                </a:lnSpc>
                <a:spcBef>
                  <a:spcPts val="0"/>
                </a:spcBef>
                <a:spcAft>
                  <a:spcPts val="300"/>
                </a:spcAft>
                <a:buClrTx/>
                <a:buSzTx/>
                <a:buFontTx/>
                <a:buNone/>
                <a:tabLst/>
                <a:defRPr/>
              </a:pPr>
              <a:r>
                <a:rPr kumimoji="0" lang="fr-CA" sz="1000" b="1" i="0" u="none" strike="noStrike" kern="1200" cap="none" spc="0" normalizeH="0" baseline="0" noProof="0" dirty="0">
                  <a:ln>
                    <a:noFill/>
                  </a:ln>
                  <a:solidFill>
                    <a:srgbClr val="010101"/>
                  </a:solidFill>
                  <a:effectLst/>
                  <a:uLnTx/>
                  <a:uFillTx/>
                  <a:latin typeface="Open Sans Light Bold"/>
                  <a:ea typeface="+mn-ea"/>
                  <a:cs typeface="+mn-cs"/>
                </a:rPr>
                <a:t>Mise en œuvre des solutions d’IDEA pour l’égalité des </a:t>
              </a:r>
              <a:r>
                <a:rPr kumimoji="0" lang="en-US" sz="1000" b="1" i="0" u="none" strike="noStrike" kern="1200" cap="none" spc="0" normalizeH="0" baseline="0" noProof="0" dirty="0">
                  <a:ln>
                    <a:noFill/>
                  </a:ln>
                  <a:solidFill>
                    <a:srgbClr val="010101"/>
                  </a:solidFill>
                  <a:effectLst/>
                  <a:uLnTx/>
                  <a:uFillTx/>
                  <a:latin typeface="Open Sans Light Bold"/>
                  <a:ea typeface="+mn-ea"/>
                  <a:cs typeface="+mn-cs"/>
                </a:rPr>
                <a:t>genres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000" b="0" i="0" u="none" strike="noStrike" kern="1200" cap="none" spc="0" normalizeH="0" baseline="0" noProof="0" dirty="0">
                  <a:ln>
                    <a:noFill/>
                  </a:ln>
                  <a:solidFill>
                    <a:srgbClr val="010101"/>
                  </a:solidFill>
                  <a:effectLst/>
                  <a:uLnTx/>
                  <a:uFillTx/>
                  <a:latin typeface="Open Sans Light Bold"/>
                  <a:ea typeface="+mn-ea"/>
                  <a:cs typeface="+mn-cs"/>
                </a:rPr>
                <a:t>Joignez-vous à l’équipe de création collaborative</a:t>
              </a:r>
              <a:br>
                <a:rPr kumimoji="0" lang="fr-CA" sz="1000" b="0" i="0" u="none" strike="noStrike" kern="1200" cap="none" spc="0" normalizeH="0" baseline="0" noProof="0" dirty="0">
                  <a:ln>
                    <a:noFill/>
                  </a:ln>
                  <a:solidFill>
                    <a:srgbClr val="010101"/>
                  </a:solidFill>
                  <a:effectLst/>
                  <a:uLnTx/>
                  <a:uFillTx/>
                  <a:latin typeface="Open Sans Light Bold"/>
                  <a:ea typeface="+mn-ea"/>
                  <a:cs typeface="+mn-cs"/>
                </a:rPr>
              </a:br>
              <a:r>
                <a:rPr kumimoji="0" lang="fr-CA" sz="1000" b="0" i="0" u="none" strike="noStrike" kern="1200" cap="none" spc="0" normalizeH="0" baseline="0" noProof="0" dirty="0">
                  <a:ln>
                    <a:noFill/>
                  </a:ln>
                  <a:solidFill>
                    <a:srgbClr val="010101"/>
                  </a:solidFill>
                  <a:effectLst/>
                  <a:uLnTx/>
                  <a:uFillTx/>
                  <a:latin typeface="Open Sans Light Bold"/>
                  <a:ea typeface="+mn-ea"/>
                  <a:cs typeface="+mn-cs"/>
                </a:rPr>
                <a:t>de solutions en ligne</a:t>
              </a:r>
            </a:p>
          </p:txBody>
        </p:sp>
        <p:sp>
          <p:nvSpPr>
            <p:cNvPr id="57" name="TextBox 57"/>
            <p:cNvSpPr txBox="1"/>
            <p:nvPr/>
          </p:nvSpPr>
          <p:spPr>
            <a:xfrm>
              <a:off x="4942911" y="2083693"/>
              <a:ext cx="3206316" cy="854849"/>
            </a:xfrm>
            <a:prstGeom prst="rect">
              <a:avLst/>
            </a:prstGeom>
          </p:spPr>
          <p:txBody>
            <a:bodyPr lIns="0" tIns="0" rIns="0" bIns="0" rtlCol="0" anchor="t">
              <a:spAutoFit/>
            </a:bodyPr>
            <a:lstStyle/>
            <a:p>
              <a:pPr marL="0" marR="0" lvl="0" indent="0" algn="ctr" defTabSz="914400" rtl="0" eaLnBrk="1" fontAlgn="auto" latinLnBrk="0" hangingPunct="1">
                <a:lnSpc>
                  <a:spcPct val="100000"/>
                </a:lnSpc>
                <a:spcBef>
                  <a:spcPct val="0"/>
                </a:spcBef>
                <a:spcAft>
                  <a:spcPts val="300"/>
                </a:spcAft>
                <a:buClrTx/>
                <a:buSzTx/>
                <a:buFontTx/>
                <a:buNone/>
                <a:tabLst/>
                <a:defRPr/>
              </a:pPr>
              <a:r>
                <a:rPr kumimoji="0" lang="fr-CA" sz="1415" b="1" i="0" u="none" strike="noStrike" kern="1200" cap="none" spc="0" normalizeH="0" baseline="0" noProof="0" dirty="0">
                  <a:ln>
                    <a:noFill/>
                  </a:ln>
                  <a:solidFill>
                    <a:srgbClr val="010101"/>
                  </a:solidFill>
                  <a:effectLst/>
                  <a:uLnTx/>
                  <a:uFillTx/>
                  <a:latin typeface="Open Sans Light Bold"/>
                  <a:ea typeface="+mn-ea"/>
                  <a:cs typeface="+mn-cs"/>
                </a:rPr>
                <a:t>Réfléchissez à des solutions…</a:t>
              </a:r>
              <a:br>
                <a:rPr kumimoji="0" lang="fr-CA" sz="1415" b="1" i="0" u="none" strike="noStrike" kern="1200" cap="none" spc="0" normalizeH="0" baseline="0" noProof="0" dirty="0">
                  <a:ln>
                    <a:noFill/>
                  </a:ln>
                  <a:solidFill>
                    <a:srgbClr val="010101"/>
                  </a:solidFill>
                  <a:effectLst/>
                  <a:uLnTx/>
                  <a:uFillTx/>
                  <a:latin typeface="Open Sans Light Bold"/>
                  <a:ea typeface="+mn-ea"/>
                  <a:cs typeface="+mn-cs"/>
                </a:rPr>
              </a:br>
              <a:r>
                <a:rPr kumimoji="0" lang="fr-CA" sz="1400" b="0" i="0" u="none" strike="noStrike" kern="1200" cap="none" spc="0" normalizeH="0" baseline="0" noProof="0" dirty="0">
                  <a:ln>
                    <a:noFill/>
                  </a:ln>
                  <a:solidFill>
                    <a:srgbClr val="010101"/>
                  </a:solidFill>
                  <a:effectLst/>
                  <a:uLnTx/>
                  <a:uFillTx/>
                  <a:latin typeface="Open Sans Light Bold"/>
                  <a:ea typeface="+mn-ea"/>
                  <a:cs typeface="+mn-cs"/>
                </a:rPr>
                <a:t>puis écrivez ici votre solution innovante, qu’elle soit structurelle ou systémique.</a:t>
              </a:r>
            </a:p>
            <a:p>
              <a:pPr marL="0" marR="0" lvl="0" indent="0" algn="ctr" defTabSz="914400" rtl="0" eaLnBrk="1" fontAlgn="auto" latinLnBrk="0" hangingPunct="1">
                <a:lnSpc>
                  <a:spcPct val="100000"/>
                </a:lnSpc>
                <a:spcBef>
                  <a:spcPct val="0"/>
                </a:spcBef>
                <a:spcAft>
                  <a:spcPts val="300"/>
                </a:spcAft>
                <a:buClrTx/>
                <a:buSzTx/>
                <a:buFontTx/>
                <a:buNone/>
                <a:tabLst/>
                <a:defRPr/>
              </a:pPr>
              <a:r>
                <a:rPr kumimoji="0" lang="fr-CA" sz="1090" b="1" i="1" u="none" strike="noStrike" kern="1200" cap="none" spc="0" normalizeH="0" baseline="0" noProof="0" dirty="0">
                  <a:ln>
                    <a:noFill/>
                  </a:ln>
                  <a:solidFill>
                    <a:srgbClr val="5B9BD5">
                      <a:lumMod val="75000"/>
                    </a:srgbClr>
                  </a:solidFill>
                  <a:effectLst/>
                  <a:uLnTx/>
                  <a:uFillTx/>
                  <a:latin typeface="Calibri"/>
                  <a:ea typeface="+mn-ea"/>
                  <a:cs typeface="+mn-cs"/>
                </a:rPr>
                <a:t>Entrez ici le titre de votre solution et ses points clés.</a:t>
              </a:r>
            </a:p>
          </p:txBody>
        </p:sp>
        <p:sp>
          <p:nvSpPr>
            <p:cNvPr id="58" name="TextBox 58"/>
            <p:cNvSpPr txBox="1"/>
            <p:nvPr/>
          </p:nvSpPr>
          <p:spPr>
            <a:xfrm>
              <a:off x="3516730" y="2309168"/>
              <a:ext cx="1394445" cy="359073"/>
            </a:xfrm>
            <a:prstGeom prst="rect">
              <a:avLst/>
            </a:prstGeom>
          </p:spPr>
          <p:txBody>
            <a:bodyPr wrap="square" lIns="0" tIns="0" rIns="0" bIns="0" rtlCol="0" anchor="t">
              <a:spAutoFit/>
            </a:bodyPr>
            <a:lstStyle/>
            <a:p>
              <a:pPr marL="0" marR="0" lvl="0" indent="0" algn="ctr" defTabSz="914400" rtl="0" eaLnBrk="1" fontAlgn="auto" latinLnBrk="0" hangingPunct="1">
                <a:lnSpc>
                  <a:spcPts val="1365"/>
                </a:lnSpc>
                <a:spcBef>
                  <a:spcPct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Open Sans Light Bold"/>
                  <a:ea typeface="+mn-ea"/>
                  <a:cs typeface="+mn-cs"/>
                </a:rPr>
                <a:t>Compréhension commune</a:t>
              </a:r>
            </a:p>
          </p:txBody>
        </p:sp>
        <p:sp>
          <p:nvSpPr>
            <p:cNvPr id="59" name="TextBox 59"/>
            <p:cNvSpPr txBox="1"/>
            <p:nvPr/>
          </p:nvSpPr>
          <p:spPr>
            <a:xfrm>
              <a:off x="1771096" y="3195751"/>
              <a:ext cx="2735963" cy="516873"/>
            </a:xfrm>
            <a:prstGeom prst="rect">
              <a:avLst/>
            </a:prstGeom>
          </p:spPr>
          <p:txBody>
            <a:bodyPr wrap="square" lIns="0" tIns="0" rIns="0" bIns="0" rtlCol="0" anchor="t">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1335" b="1" i="0" u="none" strike="noStrike" kern="1200" cap="none" spc="0" normalizeH="0" baseline="0" noProof="0" dirty="0">
                  <a:ln>
                    <a:noFill/>
                  </a:ln>
                  <a:solidFill>
                    <a:srgbClr val="010101"/>
                  </a:solidFill>
                  <a:effectLst/>
                  <a:uLnTx/>
                  <a:uFillTx/>
                  <a:latin typeface="Open Sans Light Bold"/>
                  <a:ea typeface="+mn-ea"/>
                  <a:cs typeface="+mn-cs"/>
                </a:rPr>
                <a:t>Mythes/préjugés préconscients?</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1013" b="0" i="0" u="none" strike="noStrike" kern="1200" cap="none" spc="0" normalizeH="0" baseline="0" noProof="0" dirty="0">
                  <a:ln>
                    <a:noFill/>
                  </a:ln>
                  <a:solidFill>
                    <a:srgbClr val="000000"/>
                  </a:solidFill>
                  <a:effectLst/>
                  <a:uLnTx/>
                  <a:uFillTx/>
                  <a:latin typeface="Open Sans Light Bold"/>
                  <a:ea typeface="+mn-ea"/>
                  <a:cs typeface="+mn-cs"/>
                </a:rPr>
                <a:t>Cochez les mythes/préjugés liés à votre sujet :</a:t>
              </a:r>
              <a:endParaRPr kumimoji="0" sz="1227" b="0" i="0" u="none" strike="noStrike" kern="1200" cap="none" spc="0" normalizeH="0" baseline="0" noProof="0" dirty="0">
                <a:ln>
                  <a:noFill/>
                </a:ln>
                <a:solidFill>
                  <a:prstClr val="black"/>
                </a:solidFill>
                <a:effectLst/>
                <a:uLnTx/>
                <a:uFillTx/>
                <a:latin typeface="Calibri"/>
                <a:ea typeface="+mn-ea"/>
                <a:cs typeface="+mn-cs"/>
              </a:endParaRPr>
            </a:p>
          </p:txBody>
        </p:sp>
        <p:sp>
          <p:nvSpPr>
            <p:cNvPr id="60" name="TextBox 60"/>
            <p:cNvSpPr txBox="1"/>
            <p:nvPr/>
          </p:nvSpPr>
          <p:spPr>
            <a:xfrm>
              <a:off x="7151155" y="57348"/>
              <a:ext cx="4311171" cy="948465"/>
            </a:xfrm>
            <a:prstGeom prst="rect">
              <a:avLst/>
            </a:prstGeom>
          </p:spPr>
          <p:txBody>
            <a:bodyPr wrap="square" lIns="0" tIns="0" rIns="0" bIns="0" rtlCol="0" anchor="t">
              <a:spAutoFit/>
            </a:bodyPr>
            <a:lstStyle/>
            <a:p>
              <a:pPr marL="0" marR="0" lvl="0" indent="0" algn="ctr" defTabSz="914400" rtl="0" eaLnBrk="1" fontAlgn="auto" latinLnBrk="0" hangingPunct="1">
                <a:lnSpc>
                  <a:spcPct val="100000"/>
                </a:lnSpc>
                <a:spcBef>
                  <a:spcPts val="0"/>
                </a:spcBef>
                <a:spcAft>
                  <a:spcPts val="300"/>
                </a:spcAft>
                <a:buClrTx/>
                <a:buSzTx/>
                <a:buFontTx/>
                <a:buNone/>
                <a:tabLst/>
                <a:defRPr/>
              </a:pPr>
              <a:r>
                <a:rPr kumimoji="0" lang="fr-CA" sz="1415" b="1" i="0" u="none" strike="noStrike" kern="1200" cap="none" spc="0" normalizeH="0" baseline="0" noProof="0" dirty="0">
                  <a:ln>
                    <a:noFill/>
                  </a:ln>
                  <a:solidFill>
                    <a:srgbClr val="010101"/>
                  </a:solidFill>
                  <a:effectLst/>
                  <a:uLnTx/>
                  <a:uFillTx/>
                  <a:latin typeface="Open Sans Light Bold"/>
                  <a:ea typeface="+mn-ea"/>
                  <a:cs typeface="+mn-cs"/>
                </a:rPr>
                <a:t>Priorité aux priorités</a:t>
              </a:r>
            </a:p>
            <a:p>
              <a:pPr marL="0" marR="0" lvl="0" indent="0" algn="ctr" defTabSz="914400" rtl="0" eaLnBrk="1" fontAlgn="auto" latinLnBrk="0" hangingPunct="1">
                <a:lnSpc>
                  <a:spcPct val="100000"/>
                </a:lnSpc>
                <a:spcBef>
                  <a:spcPts val="0"/>
                </a:spcBef>
                <a:spcAft>
                  <a:spcPts val="300"/>
                </a:spcAft>
                <a:buClrTx/>
                <a:buSzTx/>
                <a:buFontTx/>
                <a:buNone/>
                <a:tabLst/>
                <a:defRPr/>
              </a:pPr>
              <a:r>
                <a:rPr kumimoji="0" lang="fr-CA" sz="1074" b="0" i="0" u="none" strike="noStrike" kern="1200" cap="none" spc="0" normalizeH="0" baseline="0" noProof="0" dirty="0">
                  <a:ln>
                    <a:noFill/>
                  </a:ln>
                  <a:solidFill>
                    <a:srgbClr val="010101"/>
                  </a:solidFill>
                  <a:effectLst/>
                  <a:uLnTx/>
                  <a:uFillTx/>
                  <a:latin typeface="Open Sans Light Bold"/>
                  <a:ea typeface="+mn-ea"/>
                  <a:cs typeface="+mn-cs"/>
                </a:rPr>
                <a:t>Mesures ou facteurs d’importance pouvant favoriser une approche intersectionnelle et une mise en œuvre fructueuse</a:t>
              </a:r>
            </a:p>
            <a:p>
              <a:pPr marL="0" marR="0" lvl="0" indent="0" algn="ctr" defTabSz="914400" rtl="0" eaLnBrk="1" fontAlgn="auto" latinLnBrk="0" hangingPunct="1">
                <a:lnSpc>
                  <a:spcPct val="100000"/>
                </a:lnSpc>
                <a:spcBef>
                  <a:spcPts val="0"/>
                </a:spcBef>
                <a:spcAft>
                  <a:spcPts val="300"/>
                </a:spcAft>
                <a:buClrTx/>
                <a:buSzTx/>
                <a:buFontTx/>
                <a:buNone/>
                <a:tabLst/>
                <a:defRPr/>
              </a:pPr>
              <a:r>
                <a:rPr kumimoji="0" lang="fr-CA" sz="1050" b="1" i="1" u="none" strike="noStrike" kern="1200" cap="none" spc="0" normalizeH="0" baseline="0" noProof="0" dirty="0">
                  <a:ln>
                    <a:noFill/>
                  </a:ln>
                  <a:solidFill>
                    <a:srgbClr val="5B9BD5">
                      <a:lumMod val="75000"/>
                    </a:srgbClr>
                  </a:solidFill>
                  <a:effectLst/>
                  <a:uLnTx/>
                  <a:uFillTx/>
                  <a:latin typeface="Calibri"/>
                  <a:ea typeface="+mn-ea"/>
                  <a:cs typeface="+mn-cs"/>
                </a:rPr>
                <a:t>Entrez ici ce que vous recommandez de prioriser pour assurer</a:t>
              </a:r>
              <a:br>
                <a:rPr kumimoji="0" lang="fr-CA" sz="1050" b="1" i="1" u="none" strike="noStrike" kern="1200" cap="none" spc="0" normalizeH="0" baseline="0" noProof="0" dirty="0">
                  <a:ln>
                    <a:noFill/>
                  </a:ln>
                  <a:solidFill>
                    <a:srgbClr val="5B9BD5">
                      <a:lumMod val="75000"/>
                    </a:srgbClr>
                  </a:solidFill>
                  <a:effectLst/>
                  <a:uLnTx/>
                  <a:uFillTx/>
                  <a:latin typeface="Calibri"/>
                  <a:ea typeface="+mn-ea"/>
                  <a:cs typeface="+mn-cs"/>
                </a:rPr>
              </a:br>
              <a:r>
                <a:rPr kumimoji="0" lang="fr-CA" sz="1050" b="1" i="1" u="none" strike="noStrike" kern="1200" cap="none" spc="0" normalizeH="0" baseline="0" noProof="0" dirty="0">
                  <a:ln>
                    <a:noFill/>
                  </a:ln>
                  <a:solidFill>
                    <a:srgbClr val="5B9BD5">
                      <a:lumMod val="75000"/>
                    </a:srgbClr>
                  </a:solidFill>
                  <a:effectLst/>
                  <a:uLnTx/>
                  <a:uFillTx/>
                  <a:latin typeface="Calibri"/>
                  <a:ea typeface="+mn-ea"/>
                  <a:cs typeface="+mn-cs"/>
                </a:rPr>
                <a:t>la mise en œuvre fructueuse de votre solution.</a:t>
              </a:r>
            </a:p>
          </p:txBody>
        </p:sp>
        <p:sp>
          <p:nvSpPr>
            <p:cNvPr id="62" name="TextBox 62"/>
            <p:cNvSpPr txBox="1"/>
            <p:nvPr/>
          </p:nvSpPr>
          <p:spPr>
            <a:xfrm>
              <a:off x="1340987" y="3850759"/>
              <a:ext cx="3712756" cy="2696957"/>
            </a:xfrm>
            <a:prstGeom prst="rect">
              <a:avLst/>
            </a:prstGeom>
          </p:spPr>
          <p:txBody>
            <a:bodyPr wrap="square" lIns="0" tIns="0" rIns="0" bIns="0" rtlCol="0" anchor="t">
              <a:spAutoFit/>
            </a:bodyPr>
            <a:lstStyle/>
            <a:p>
              <a:pPr marL="0" marR="0" lvl="0" indent="0" algn="l" defTabSz="914400" rtl="0" eaLnBrk="1" fontAlgn="auto" latinLnBrk="0" hangingPunct="1">
                <a:lnSpc>
                  <a:spcPct val="100000"/>
                </a:lnSpc>
                <a:spcBef>
                  <a:spcPct val="0"/>
                </a:spcBef>
                <a:spcAft>
                  <a:spcPts val="1200"/>
                </a:spcAft>
                <a:buClrTx/>
                <a:buSzTx/>
                <a:buFontTx/>
                <a:buNone/>
                <a:tabLst/>
                <a:defRPr/>
              </a:pPr>
              <a:r>
                <a:rPr kumimoji="0" lang="fr-CA" sz="1158" b="0" i="0" u="none" strike="noStrike" kern="1200" cap="none" spc="0" normalizeH="0" baseline="0" noProof="0" dirty="0">
                  <a:ln>
                    <a:noFill/>
                  </a:ln>
                  <a:solidFill>
                    <a:srgbClr val="5B376E"/>
                  </a:solidFill>
                  <a:effectLst/>
                  <a:uLnTx/>
                  <a:uFillTx/>
                  <a:latin typeface="Open Sans Light Bold"/>
                  <a:ea typeface="+mn-ea"/>
                  <a:cs typeface="+mn-cs"/>
                </a:rPr>
                <a:t>Le fossé entre les genres découle de nos choix</a:t>
              </a:r>
            </a:p>
            <a:p>
              <a:pPr marL="0" marR="0" lvl="0" indent="0" algn="l" defTabSz="914400" rtl="0" eaLnBrk="1" fontAlgn="auto" latinLnBrk="0" hangingPunct="1">
                <a:lnSpc>
                  <a:spcPct val="100000"/>
                </a:lnSpc>
                <a:spcBef>
                  <a:spcPct val="0"/>
                </a:spcBef>
                <a:spcAft>
                  <a:spcPts val="1200"/>
                </a:spcAft>
                <a:buClrTx/>
                <a:buSzTx/>
                <a:buFontTx/>
                <a:buNone/>
                <a:tabLst/>
                <a:defRPr/>
              </a:pPr>
              <a:r>
                <a:rPr kumimoji="0" lang="fr-CA" sz="1158" b="0" i="0" u="none" strike="noStrike" kern="1200" cap="none" spc="0" normalizeH="0" baseline="0" noProof="0" dirty="0">
                  <a:ln>
                    <a:noFill/>
                  </a:ln>
                  <a:solidFill>
                    <a:srgbClr val="5B376E"/>
                  </a:solidFill>
                  <a:effectLst/>
                  <a:uLnTx/>
                  <a:uFillTx/>
                  <a:latin typeface="Open Sans Light Bold"/>
                  <a:ea typeface="+mn-ea"/>
                  <a:cs typeface="+mn-cs"/>
                </a:rPr>
                <a:t>Pour contrôler les préjugés, il faut changer les gens</a:t>
              </a:r>
            </a:p>
            <a:p>
              <a:pPr marL="0" marR="0" lvl="0" indent="0" algn="l" defTabSz="914400" rtl="0" eaLnBrk="1" fontAlgn="auto" latinLnBrk="0" hangingPunct="1">
                <a:lnSpc>
                  <a:spcPct val="100000"/>
                </a:lnSpc>
                <a:spcBef>
                  <a:spcPct val="0"/>
                </a:spcBef>
                <a:spcAft>
                  <a:spcPts val="1200"/>
                </a:spcAft>
                <a:buClrTx/>
                <a:buSzTx/>
                <a:buFontTx/>
                <a:buNone/>
                <a:tabLst/>
                <a:defRPr/>
              </a:pPr>
              <a:r>
                <a:rPr kumimoji="0" lang="fr-CA" sz="1158" b="0" i="0" u="none" strike="noStrike" kern="1200" cap="none" spc="0" normalizeH="0" baseline="0" noProof="0" dirty="0">
                  <a:ln>
                    <a:noFill/>
                  </a:ln>
                  <a:solidFill>
                    <a:srgbClr val="5B376E"/>
                  </a:solidFill>
                  <a:effectLst/>
                  <a:uLnTx/>
                  <a:uFillTx/>
                  <a:latin typeface="Open Sans Light Bold"/>
                  <a:ea typeface="+mn-ea"/>
                  <a:cs typeface="+mn-cs"/>
                </a:rPr>
                <a:t>Se concentrer sur les grandes entreprises changera</a:t>
              </a:r>
              <a:br>
                <a:rPr kumimoji="0" lang="fr-CA" sz="1158" b="0" i="0" u="none" strike="noStrike" kern="1200" cap="none" spc="0" normalizeH="0" baseline="0" noProof="0" dirty="0">
                  <a:ln>
                    <a:noFill/>
                  </a:ln>
                  <a:solidFill>
                    <a:srgbClr val="5B376E"/>
                  </a:solidFill>
                  <a:effectLst/>
                  <a:uLnTx/>
                  <a:uFillTx/>
                  <a:latin typeface="Open Sans Light Bold"/>
                  <a:ea typeface="+mn-ea"/>
                  <a:cs typeface="+mn-cs"/>
                </a:rPr>
              </a:br>
              <a:r>
                <a:rPr kumimoji="0" lang="fr-CA" sz="1158" b="0" i="0" u="none" strike="noStrike" kern="1200" cap="none" spc="0" normalizeH="0" baseline="0" noProof="0" dirty="0">
                  <a:ln>
                    <a:noFill/>
                  </a:ln>
                  <a:solidFill>
                    <a:srgbClr val="5B376E"/>
                  </a:solidFill>
                  <a:effectLst/>
                  <a:uLnTx/>
                  <a:uFillTx/>
                  <a:latin typeface="Open Sans Light Bold"/>
                  <a:ea typeface="+mn-ea"/>
                  <a:cs typeface="+mn-cs"/>
                </a:rPr>
                <a:t>la donne</a:t>
              </a:r>
            </a:p>
            <a:p>
              <a:pPr marL="0" marR="0" lvl="0" indent="0" algn="l" defTabSz="914400" rtl="0" eaLnBrk="1" fontAlgn="auto" latinLnBrk="0" hangingPunct="1">
                <a:lnSpc>
                  <a:spcPct val="100000"/>
                </a:lnSpc>
                <a:spcBef>
                  <a:spcPct val="0"/>
                </a:spcBef>
                <a:spcAft>
                  <a:spcPts val="1200"/>
                </a:spcAft>
                <a:buClrTx/>
                <a:buSzTx/>
                <a:buFontTx/>
                <a:buNone/>
                <a:tabLst/>
                <a:defRPr/>
              </a:pPr>
              <a:r>
                <a:rPr kumimoji="0" lang="fr-CA" sz="1158" b="0" i="0" u="none" strike="noStrike" kern="1200" cap="none" spc="0" normalizeH="0" baseline="0" noProof="0" dirty="0">
                  <a:ln>
                    <a:noFill/>
                  </a:ln>
                  <a:solidFill>
                    <a:srgbClr val="5B376E"/>
                  </a:solidFill>
                  <a:effectLst/>
                  <a:uLnTx/>
                  <a:uFillTx/>
                  <a:latin typeface="Open Sans Light Bold"/>
                  <a:ea typeface="+mn-ea"/>
                  <a:cs typeface="+mn-cs"/>
                </a:rPr>
                <a:t>Il suffit de « réparer/changer » les femmes</a:t>
              </a:r>
            </a:p>
            <a:p>
              <a:pPr marL="0" marR="0" lvl="0" indent="0" algn="l" defTabSz="914400" rtl="0" eaLnBrk="1" fontAlgn="auto" latinLnBrk="0" hangingPunct="1">
                <a:lnSpc>
                  <a:spcPct val="100000"/>
                </a:lnSpc>
                <a:spcBef>
                  <a:spcPct val="0"/>
                </a:spcBef>
                <a:spcAft>
                  <a:spcPts val="1200"/>
                </a:spcAft>
                <a:buClrTx/>
                <a:buSzTx/>
                <a:buFontTx/>
                <a:buNone/>
                <a:tabLst/>
                <a:defRPr/>
              </a:pPr>
              <a:r>
                <a:rPr kumimoji="0" lang="fr-CA" sz="1160" b="0" i="0" u="none" strike="noStrike" kern="1200" cap="none" spc="0" normalizeH="0" baseline="0" noProof="0" dirty="0">
                  <a:ln>
                    <a:noFill/>
                  </a:ln>
                  <a:solidFill>
                    <a:srgbClr val="5B376E"/>
                  </a:solidFill>
                  <a:effectLst/>
                  <a:uLnTx/>
                  <a:uFillTx/>
                  <a:latin typeface="Open Sans Light Bold"/>
                  <a:ea typeface="+mn-ea"/>
                  <a:cs typeface="+mn-cs"/>
                </a:rPr>
                <a:t>L’égalité s’obtient en traitant tout le monde</a:t>
              </a:r>
              <a:br>
                <a:rPr kumimoji="0" lang="fr-CA" sz="1160" b="0" i="0" u="none" strike="noStrike" kern="1200" cap="none" spc="0" normalizeH="0" baseline="0" noProof="0" dirty="0">
                  <a:ln>
                    <a:noFill/>
                  </a:ln>
                  <a:solidFill>
                    <a:srgbClr val="5B376E"/>
                  </a:solidFill>
                  <a:effectLst/>
                  <a:uLnTx/>
                  <a:uFillTx/>
                  <a:latin typeface="Open Sans Light Bold"/>
                  <a:ea typeface="+mn-ea"/>
                  <a:cs typeface="+mn-cs"/>
                </a:rPr>
              </a:br>
              <a:r>
                <a:rPr kumimoji="0" lang="fr-CA" sz="1160" b="0" i="0" u="none" strike="noStrike" kern="1200" cap="none" spc="0" normalizeH="0" baseline="0" noProof="0" dirty="0">
                  <a:ln>
                    <a:noFill/>
                  </a:ln>
                  <a:solidFill>
                    <a:srgbClr val="5B376E"/>
                  </a:solidFill>
                  <a:effectLst/>
                  <a:uLnTx/>
                  <a:uFillTx/>
                  <a:latin typeface="Open Sans Light Bold"/>
                  <a:ea typeface="+mn-ea"/>
                  <a:cs typeface="+mn-cs"/>
                </a:rPr>
                <a:t>de la même façon</a:t>
              </a:r>
            </a:p>
            <a:p>
              <a:pPr marL="0" marR="0" lvl="0" indent="0" algn="l" defTabSz="914400" rtl="0" eaLnBrk="1" fontAlgn="auto" latinLnBrk="0" hangingPunct="1">
                <a:lnSpc>
                  <a:spcPct val="100000"/>
                </a:lnSpc>
                <a:spcBef>
                  <a:spcPct val="0"/>
                </a:spcBef>
                <a:spcAft>
                  <a:spcPts val="400"/>
                </a:spcAft>
                <a:buClrTx/>
                <a:buSzTx/>
                <a:buFontTx/>
                <a:buNone/>
                <a:tabLst/>
                <a:defRPr/>
              </a:pPr>
              <a:r>
                <a:rPr kumimoji="0" lang="fr-CA" sz="1158" b="0" i="0" u="none" strike="noStrike" kern="1200" cap="none" spc="0" normalizeH="0" baseline="0" noProof="0" dirty="0">
                  <a:ln>
                    <a:noFill/>
                  </a:ln>
                  <a:solidFill>
                    <a:srgbClr val="5B376E"/>
                  </a:solidFill>
                  <a:effectLst/>
                  <a:uLnTx/>
                  <a:uFillTx/>
                  <a:latin typeface="Open Sans Light Bold"/>
                  <a:ea typeface="+mn-ea"/>
                  <a:cs typeface="+mn-cs"/>
                </a:rPr>
                <a:t>La diversité transgresse la méritocratie</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fr-CA" sz="1100" b="1" i="1" u="none" strike="noStrike" kern="1200" cap="none" spc="0" normalizeH="0" baseline="0" noProof="0" dirty="0">
                  <a:ln>
                    <a:noFill/>
                  </a:ln>
                  <a:solidFill>
                    <a:srgbClr val="5B9BD5">
                      <a:lumMod val="75000"/>
                    </a:srgbClr>
                  </a:solidFill>
                  <a:effectLst/>
                  <a:uLnTx/>
                  <a:uFillTx/>
                  <a:latin typeface="Calibri"/>
                  <a:ea typeface="+mn-ea"/>
                  <a:cs typeface="+mn-cs"/>
                </a:rPr>
                <a:t>Entrez ici d’autres mythes/préjugés que l’équipe a identifiés</a:t>
              </a:r>
              <a:r>
                <a:rPr kumimoji="0" lang="fr-FR" sz="1100" b="1" i="1" u="none" strike="noStrike" kern="1200" cap="none" spc="0" normalizeH="0" baseline="0" noProof="0" dirty="0">
                  <a:ln>
                    <a:noFill/>
                  </a:ln>
                  <a:solidFill>
                    <a:srgbClr val="5B9BD5">
                      <a:lumMod val="75000"/>
                    </a:srgbClr>
                  </a:solidFill>
                  <a:effectLst/>
                  <a:uLnTx/>
                  <a:uFillTx/>
                  <a:latin typeface="Calibri"/>
                  <a:ea typeface="+mn-ea"/>
                  <a:cs typeface="+mn-cs"/>
                </a:rPr>
                <a:t>.</a:t>
              </a:r>
              <a:endParaRPr kumimoji="0" lang="fr-CA" sz="1100" b="1" i="1" u="none" strike="noStrike" kern="1200" cap="none" spc="0" normalizeH="0" baseline="0" noProof="0" dirty="0">
                <a:ln>
                  <a:noFill/>
                </a:ln>
                <a:solidFill>
                  <a:srgbClr val="5B376E"/>
                </a:solidFill>
                <a:effectLst/>
                <a:uLnTx/>
                <a:uFillTx/>
                <a:latin typeface="Open Sans Light Bold"/>
                <a:ea typeface="+mn-ea"/>
                <a:cs typeface="+mn-cs"/>
              </a:endParaRPr>
            </a:p>
            <a:p>
              <a:pPr marL="0" marR="0" lvl="0" indent="0" algn="l" defTabSz="914400" rtl="0" eaLnBrk="1" fontAlgn="auto" latinLnBrk="0" hangingPunct="1">
                <a:lnSpc>
                  <a:spcPct val="100000"/>
                </a:lnSpc>
                <a:spcBef>
                  <a:spcPct val="0"/>
                </a:spcBef>
                <a:spcAft>
                  <a:spcPts val="1200"/>
                </a:spcAft>
                <a:buClrTx/>
                <a:buSzTx/>
                <a:buFontTx/>
                <a:buNone/>
                <a:tabLst/>
                <a:defRPr/>
              </a:pPr>
              <a:r>
                <a:rPr kumimoji="0" lang="fr-CA" sz="1158" b="0" i="0" u="none" strike="noStrike" kern="1200" cap="none" spc="0" normalizeH="0" baseline="0" noProof="0" dirty="0">
                  <a:ln>
                    <a:noFill/>
                  </a:ln>
                  <a:solidFill>
                    <a:srgbClr val="5B376E"/>
                  </a:solidFill>
                  <a:effectLst/>
                  <a:uLnTx/>
                  <a:uFillTx/>
                  <a:latin typeface="Open Sans Light Bold"/>
                  <a:ea typeface="+mn-ea"/>
                  <a:cs typeface="+mn-cs"/>
                </a:rPr>
                <a:t>Autres :</a:t>
              </a:r>
              <a:endParaRPr kumimoji="0" lang="en-US" sz="960" b="0" i="0" u="none" strike="noStrike" kern="1200" cap="none" spc="0" normalizeH="0" baseline="0" noProof="0" dirty="0">
                <a:ln>
                  <a:noFill/>
                </a:ln>
                <a:solidFill>
                  <a:prstClr val="black"/>
                </a:solidFill>
                <a:effectLst/>
                <a:uLnTx/>
                <a:uFillTx/>
                <a:latin typeface="Calibri"/>
                <a:ea typeface="+mn-ea"/>
                <a:cs typeface="+mn-cs"/>
              </a:endParaRPr>
            </a:p>
          </p:txBody>
        </p:sp>
        <p:sp>
          <p:nvSpPr>
            <p:cNvPr id="66" name="TextBox 66"/>
            <p:cNvSpPr txBox="1"/>
            <p:nvPr/>
          </p:nvSpPr>
          <p:spPr>
            <a:xfrm>
              <a:off x="796637" y="6737901"/>
              <a:ext cx="4006452" cy="104452"/>
            </a:xfrm>
            <a:prstGeom prst="rect">
              <a:avLst/>
            </a:prstGeom>
          </p:spPr>
          <p:txBody>
            <a:bodyPr lIns="0" tIns="0" rIns="0" bIns="0" rtlCol="0" anchor="t">
              <a:spAutoFit/>
            </a:bodyPr>
            <a:lstStyle/>
            <a:p>
              <a:pPr marL="0" marR="0" lvl="0" indent="0" algn="ctr" defTabSz="914400" rtl="0" eaLnBrk="1" fontAlgn="auto" latinLnBrk="0" hangingPunct="1">
                <a:lnSpc>
                  <a:spcPts val="859"/>
                </a:lnSpc>
                <a:spcBef>
                  <a:spcPct val="0"/>
                </a:spcBef>
                <a:spcAft>
                  <a:spcPts val="0"/>
                </a:spcAft>
                <a:buClrTx/>
                <a:buSzTx/>
                <a:buFontTx/>
                <a:buNone/>
                <a:tabLst/>
                <a:defRPr/>
              </a:pPr>
              <a:r>
                <a:rPr kumimoji="0" lang="en-US" sz="614" b="0" i="0" u="none" strike="noStrike" kern="1200" cap="none" spc="0" normalizeH="0" baseline="0" noProof="0" dirty="0">
                  <a:ln>
                    <a:noFill/>
                  </a:ln>
                  <a:solidFill>
                    <a:srgbClr val="8E8A85"/>
                  </a:solidFill>
                  <a:effectLst/>
                  <a:uLnTx/>
                  <a:uFillTx/>
                  <a:latin typeface="Open Sans Light Bold"/>
                  <a:ea typeface="+mn-ea"/>
                  <a:cs typeface="+mn-cs"/>
                </a:rPr>
                <a:t>Cette feuille de travail vous est offerte gracieusement par SMC Performance Plus Consulting Services.</a:t>
              </a:r>
            </a:p>
          </p:txBody>
        </p:sp>
        <p:sp>
          <p:nvSpPr>
            <p:cNvPr id="67" name="TextBox 67"/>
            <p:cNvSpPr txBox="1"/>
            <p:nvPr/>
          </p:nvSpPr>
          <p:spPr>
            <a:xfrm rot="447976">
              <a:off x="1999239" y="1432063"/>
              <a:ext cx="1865525" cy="1006301"/>
            </a:xfrm>
            <a:prstGeom prst="rect">
              <a:avLst/>
            </a:prstGeom>
          </p:spPr>
          <p:txBody>
            <a:bodyPr lIns="0" tIns="0" rIns="0" bIns="0" rtlCol="0" anchor="t">
              <a:spAutoFit/>
            </a:bodyPr>
            <a:lstStyle/>
            <a:p>
              <a:pPr marL="0" marR="0" lvl="0" indent="0" algn="ctr" defTabSz="914400" rtl="0" eaLnBrk="1" fontAlgn="auto" latinLnBrk="0" hangingPunct="1">
                <a:lnSpc>
                  <a:spcPts val="8590"/>
                </a:lnSpc>
                <a:spcBef>
                  <a:spcPct val="0"/>
                </a:spcBef>
                <a:spcAft>
                  <a:spcPts val="0"/>
                </a:spcAft>
                <a:buClrTx/>
                <a:buSzTx/>
                <a:buFontTx/>
                <a:buNone/>
                <a:tabLst/>
                <a:defRPr/>
              </a:pPr>
              <a:r>
                <a:rPr kumimoji="0" lang="en-US" sz="6136" b="0" i="0" u="none" strike="noStrike" kern="1200" cap="none" spc="0" normalizeH="0" baseline="0" noProof="0" dirty="0">
                  <a:ln>
                    <a:noFill/>
                  </a:ln>
                  <a:solidFill>
                    <a:srgbClr val="FFFFFF"/>
                  </a:solidFill>
                  <a:effectLst/>
                  <a:uLnTx/>
                  <a:uFillTx/>
                  <a:latin typeface="Open Sans Light Bold"/>
                  <a:ea typeface="+mn-ea"/>
                  <a:cs typeface="+mn-cs"/>
                </a:rPr>
                <a:t>?</a:t>
              </a:r>
            </a:p>
          </p:txBody>
        </p:sp>
        <p:sp>
          <p:nvSpPr>
            <p:cNvPr id="68" name="TextBox 68"/>
            <p:cNvSpPr txBox="1"/>
            <p:nvPr/>
          </p:nvSpPr>
          <p:spPr>
            <a:xfrm rot="368397">
              <a:off x="2302676" y="1584182"/>
              <a:ext cx="615389" cy="338619"/>
            </a:xfrm>
            <a:prstGeom prst="rect">
              <a:avLst/>
            </a:prstGeom>
          </p:spPr>
          <p:txBody>
            <a:bodyPr lIns="0" tIns="0" rIns="0" bIns="0" rtlCol="0" anchor="t">
              <a:spAutoFit/>
            </a:bodyPr>
            <a:lstStyle/>
            <a:p>
              <a:pPr marL="0" marR="0" lvl="0" indent="0" algn="ctr" defTabSz="914400" rtl="0" eaLnBrk="1" fontAlgn="auto" latinLnBrk="0" hangingPunct="1">
                <a:lnSpc>
                  <a:spcPts val="2863"/>
                </a:lnSpc>
                <a:spcBef>
                  <a:spcPct val="0"/>
                </a:spcBef>
                <a:spcAft>
                  <a:spcPts val="0"/>
                </a:spcAft>
                <a:buClrTx/>
                <a:buSzTx/>
                <a:buFontTx/>
                <a:buNone/>
                <a:tabLst/>
                <a:defRPr/>
              </a:pPr>
              <a:r>
                <a:rPr kumimoji="0" lang="en-US" sz="2045" b="0" i="0" u="none" strike="noStrike" kern="1200" cap="none" spc="0" normalizeH="0" baseline="0" noProof="0" dirty="0">
                  <a:ln>
                    <a:noFill/>
                  </a:ln>
                  <a:solidFill>
                    <a:srgbClr val="FFFFFF"/>
                  </a:solidFill>
                  <a:effectLst/>
                  <a:uLnTx/>
                  <a:uFillTx/>
                  <a:latin typeface="Open Sans Light Bold"/>
                  <a:ea typeface="+mn-ea"/>
                  <a:cs typeface="+mn-cs"/>
                </a:rPr>
                <a:t>3+ </a:t>
              </a:r>
            </a:p>
          </p:txBody>
        </p:sp>
        <p:sp>
          <p:nvSpPr>
            <p:cNvPr id="73" name="Freeform 73"/>
            <p:cNvSpPr/>
            <p:nvPr/>
          </p:nvSpPr>
          <p:spPr>
            <a:xfrm>
              <a:off x="919100" y="3727681"/>
              <a:ext cx="313987" cy="353772"/>
            </a:xfrm>
            <a:custGeom>
              <a:avLst/>
              <a:gdLst/>
              <a:ahLst/>
              <a:cxnLst/>
              <a:rect l="l" t="t" r="r" b="b"/>
              <a:pathLst>
                <a:path w="124044" h="139762">
                  <a:moveTo>
                    <a:pt x="0" y="0"/>
                  </a:moveTo>
                  <a:lnTo>
                    <a:pt x="124044" y="0"/>
                  </a:lnTo>
                  <a:lnTo>
                    <a:pt x="124044" y="139762"/>
                  </a:lnTo>
                  <a:lnTo>
                    <a:pt x="0" y="139762"/>
                  </a:lnTo>
                  <a:close/>
                </a:path>
              </a:pathLst>
            </a:custGeom>
            <a:solidFill>
              <a:srgbClr val="FFFFFF"/>
            </a:solidFill>
            <a:ln w="19050">
              <a:solidFill>
                <a:srgbClr val="000000"/>
              </a:solidFill>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400" b="1" i="0" u="none" strike="noStrike" kern="1200" cap="none" spc="0" normalizeH="0" baseline="0" noProof="0" dirty="0">
                  <a:ln>
                    <a:noFill/>
                  </a:ln>
                  <a:solidFill>
                    <a:prstClr val="black"/>
                  </a:solidFill>
                  <a:effectLst/>
                  <a:uLnTx/>
                  <a:uFillTx/>
                  <a:latin typeface="Calibri"/>
                  <a:ea typeface="+mn-ea"/>
                  <a:cs typeface="+mn-cs"/>
                </a:rPr>
                <a:t>1</a:t>
              </a:r>
            </a:p>
          </p:txBody>
        </p:sp>
        <p:pic>
          <p:nvPicPr>
            <p:cNvPr id="76" name="Picture 76"/>
            <p:cNvPicPr>
              <a:picLocks noChangeAspect="1"/>
            </p:cNvPicPr>
            <p:nvPr/>
          </p:nvPicPr>
          <p:blipFill>
            <a:blip r:embed="rId12" cstate="print"/>
            <a:srcRect/>
            <a:stretch>
              <a:fillRect/>
            </a:stretch>
          </p:blipFill>
          <p:spPr>
            <a:xfrm>
              <a:off x="9525000" y="5022271"/>
              <a:ext cx="1327160" cy="1194955"/>
            </a:xfrm>
            <a:prstGeom prst="rect">
              <a:avLst/>
            </a:prstGeom>
          </p:spPr>
        </p:pic>
        <p:sp>
          <p:nvSpPr>
            <p:cNvPr id="79" name="TextBox 78"/>
            <p:cNvSpPr txBox="1"/>
            <p:nvPr/>
          </p:nvSpPr>
          <p:spPr>
            <a:xfrm>
              <a:off x="2128325" y="617288"/>
              <a:ext cx="3158065" cy="538609"/>
            </a:xfrm>
            <a:prstGeom prst="rect">
              <a:avLst/>
            </a:prstGeom>
            <a:noFill/>
          </p:spPr>
          <p:txBody>
            <a:bodyPr wrap="square" rtlCol="0">
              <a:spAutoFit/>
            </a:bodyPr>
            <a:lstStyle/>
            <a:p>
              <a:pPr marL="0" marR="0" lvl="0" indent="0" algn="l" defTabSz="425060" rtl="0" eaLnBrk="1" fontAlgn="auto" latinLnBrk="0" hangingPunct="1">
                <a:lnSpc>
                  <a:spcPct val="100000"/>
                </a:lnSpc>
                <a:spcBef>
                  <a:spcPts val="0"/>
                </a:spcBef>
                <a:spcAft>
                  <a:spcPts val="600"/>
                </a:spcAft>
                <a:buClrTx/>
                <a:buSzTx/>
                <a:buFontTx/>
                <a:buNone/>
                <a:tabLst/>
                <a:defRPr/>
              </a:pPr>
              <a:r>
                <a:rPr kumimoji="0" lang="fr-CA" sz="1200" b="1" i="1" u="none" strike="noStrike" kern="1200" cap="none" spc="0" normalizeH="0" baseline="0" noProof="0" dirty="0">
                  <a:ln>
                    <a:noFill/>
                  </a:ln>
                  <a:solidFill>
                    <a:srgbClr val="004AAD"/>
                  </a:solidFill>
                  <a:effectLst/>
                  <a:uLnTx/>
                  <a:uFillTx/>
                  <a:latin typeface="Open Sans Light Bold Italics"/>
                  <a:ea typeface="+mn-ea"/>
                  <a:cs typeface="+mn-cs"/>
                </a:rPr>
                <a:t>Sujet principal (IDEA) :</a:t>
              </a:r>
            </a:p>
            <a:p>
              <a:pPr marL="0" marR="0" lvl="0" indent="0" algn="l" defTabSz="425060" rtl="0" eaLnBrk="1" fontAlgn="auto" latinLnBrk="0" hangingPunct="1">
                <a:lnSpc>
                  <a:spcPct val="100000"/>
                </a:lnSpc>
                <a:spcBef>
                  <a:spcPts val="0"/>
                </a:spcBef>
                <a:spcAft>
                  <a:spcPts val="600"/>
                </a:spcAft>
                <a:buClrTx/>
                <a:buSzTx/>
                <a:buFontTx/>
                <a:buNone/>
                <a:tabLst/>
                <a:defRPr/>
              </a:pPr>
              <a:r>
                <a:rPr kumimoji="0" lang="fr-CA" sz="1200" b="1" i="1" u="none" strike="noStrike" kern="1200" cap="none" spc="0" normalizeH="0" baseline="0" noProof="0" dirty="0">
                  <a:ln>
                    <a:noFill/>
                  </a:ln>
                  <a:solidFill>
                    <a:srgbClr val="004AAD"/>
                  </a:solidFill>
                  <a:effectLst/>
                  <a:uLnTx/>
                  <a:uFillTx/>
                  <a:latin typeface="Open Sans Light Bold Italics"/>
                  <a:ea typeface="+mn-ea"/>
                  <a:cs typeface="+mn-cs"/>
                </a:rPr>
                <a:t>Sous-sujet :</a:t>
              </a:r>
              <a:endParaRPr kumimoji="0" lang="fr-CA"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8" name="Freeform 73">
              <a:extLst>
                <a:ext uri="{FF2B5EF4-FFF2-40B4-BE49-F238E27FC236}">
                  <a16:creationId xmlns:a16="http://schemas.microsoft.com/office/drawing/2014/main" id="{12061DF3-7B4E-3068-F6E3-944A5D474496}"/>
                </a:ext>
              </a:extLst>
            </p:cNvPr>
            <p:cNvSpPr/>
            <p:nvPr/>
          </p:nvSpPr>
          <p:spPr>
            <a:xfrm>
              <a:off x="919099" y="4123927"/>
              <a:ext cx="313987" cy="353772"/>
            </a:xfrm>
            <a:custGeom>
              <a:avLst/>
              <a:gdLst/>
              <a:ahLst/>
              <a:cxnLst/>
              <a:rect l="l" t="t" r="r" b="b"/>
              <a:pathLst>
                <a:path w="124044" h="139762">
                  <a:moveTo>
                    <a:pt x="0" y="0"/>
                  </a:moveTo>
                  <a:lnTo>
                    <a:pt x="124044" y="0"/>
                  </a:lnTo>
                  <a:lnTo>
                    <a:pt x="124044" y="139762"/>
                  </a:lnTo>
                  <a:lnTo>
                    <a:pt x="0" y="139762"/>
                  </a:lnTo>
                  <a:close/>
                </a:path>
              </a:pathLst>
            </a:custGeom>
            <a:solidFill>
              <a:srgbClr val="FFFFFF"/>
            </a:solidFill>
            <a:ln w="19050">
              <a:solidFill>
                <a:srgbClr val="000000"/>
              </a:solidFill>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400" b="1" i="0" u="none" strike="noStrike" kern="1200" cap="none" spc="0" normalizeH="0" baseline="0" noProof="0" dirty="0">
                  <a:ln>
                    <a:noFill/>
                  </a:ln>
                  <a:solidFill>
                    <a:prstClr val="black"/>
                  </a:solidFill>
                  <a:effectLst/>
                  <a:uLnTx/>
                  <a:uFillTx/>
                  <a:latin typeface="Calibri"/>
                  <a:ea typeface="+mn-ea"/>
                  <a:cs typeface="+mn-cs"/>
                </a:rPr>
                <a:t>2</a:t>
              </a:r>
            </a:p>
          </p:txBody>
        </p:sp>
        <p:sp>
          <p:nvSpPr>
            <p:cNvPr id="10" name="Freeform 73">
              <a:extLst>
                <a:ext uri="{FF2B5EF4-FFF2-40B4-BE49-F238E27FC236}">
                  <a16:creationId xmlns:a16="http://schemas.microsoft.com/office/drawing/2014/main" id="{F3FEF0BA-8BB0-0B84-DDBE-39EE7130B6F1}"/>
                </a:ext>
              </a:extLst>
            </p:cNvPr>
            <p:cNvSpPr/>
            <p:nvPr/>
          </p:nvSpPr>
          <p:spPr>
            <a:xfrm>
              <a:off x="918943" y="4523834"/>
              <a:ext cx="313987" cy="353772"/>
            </a:xfrm>
            <a:custGeom>
              <a:avLst/>
              <a:gdLst/>
              <a:ahLst/>
              <a:cxnLst/>
              <a:rect l="l" t="t" r="r" b="b"/>
              <a:pathLst>
                <a:path w="124044" h="139762">
                  <a:moveTo>
                    <a:pt x="0" y="0"/>
                  </a:moveTo>
                  <a:lnTo>
                    <a:pt x="124044" y="0"/>
                  </a:lnTo>
                  <a:lnTo>
                    <a:pt x="124044" y="139762"/>
                  </a:lnTo>
                  <a:lnTo>
                    <a:pt x="0" y="139762"/>
                  </a:lnTo>
                  <a:close/>
                </a:path>
              </a:pathLst>
            </a:custGeom>
            <a:solidFill>
              <a:srgbClr val="FFFFFF"/>
            </a:solidFill>
            <a:ln w="19050">
              <a:solidFill>
                <a:srgbClr val="000000"/>
              </a:solidFill>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400" b="1" i="0" u="none" strike="noStrike" kern="1200" cap="none" spc="0" normalizeH="0" baseline="0" noProof="0" dirty="0">
                  <a:ln>
                    <a:noFill/>
                  </a:ln>
                  <a:solidFill>
                    <a:prstClr val="black"/>
                  </a:solidFill>
                  <a:effectLst/>
                  <a:uLnTx/>
                  <a:uFillTx/>
                  <a:latin typeface="Calibri"/>
                  <a:ea typeface="+mn-ea"/>
                  <a:cs typeface="+mn-cs"/>
                </a:rPr>
                <a:t>3</a:t>
              </a:r>
            </a:p>
          </p:txBody>
        </p:sp>
        <p:sp>
          <p:nvSpPr>
            <p:cNvPr id="11" name="Freeform 73">
              <a:extLst>
                <a:ext uri="{FF2B5EF4-FFF2-40B4-BE49-F238E27FC236}">
                  <a16:creationId xmlns:a16="http://schemas.microsoft.com/office/drawing/2014/main" id="{D2620E92-7AD0-AD00-D4FA-9776D4483DEF}"/>
                </a:ext>
              </a:extLst>
            </p:cNvPr>
            <p:cNvSpPr/>
            <p:nvPr/>
          </p:nvSpPr>
          <p:spPr>
            <a:xfrm>
              <a:off x="918943" y="4923884"/>
              <a:ext cx="313987" cy="353772"/>
            </a:xfrm>
            <a:custGeom>
              <a:avLst/>
              <a:gdLst/>
              <a:ahLst/>
              <a:cxnLst/>
              <a:rect l="l" t="t" r="r" b="b"/>
              <a:pathLst>
                <a:path w="124044" h="139762">
                  <a:moveTo>
                    <a:pt x="0" y="0"/>
                  </a:moveTo>
                  <a:lnTo>
                    <a:pt x="124044" y="0"/>
                  </a:lnTo>
                  <a:lnTo>
                    <a:pt x="124044" y="139762"/>
                  </a:lnTo>
                  <a:lnTo>
                    <a:pt x="0" y="139762"/>
                  </a:lnTo>
                  <a:close/>
                </a:path>
              </a:pathLst>
            </a:custGeom>
            <a:solidFill>
              <a:srgbClr val="FFFFFF"/>
            </a:solidFill>
            <a:ln w="19050">
              <a:solidFill>
                <a:srgbClr val="000000"/>
              </a:solidFill>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400" b="1" i="0" u="none" strike="noStrike" kern="1200" cap="none" spc="0" normalizeH="0" baseline="0" noProof="0" dirty="0">
                  <a:ln>
                    <a:noFill/>
                  </a:ln>
                  <a:solidFill>
                    <a:prstClr val="black"/>
                  </a:solidFill>
                  <a:effectLst/>
                  <a:uLnTx/>
                  <a:uFillTx/>
                  <a:latin typeface="Calibri"/>
                  <a:ea typeface="+mn-ea"/>
                  <a:cs typeface="+mn-cs"/>
                </a:rPr>
                <a:t>4</a:t>
              </a:r>
            </a:p>
          </p:txBody>
        </p:sp>
        <p:sp>
          <p:nvSpPr>
            <p:cNvPr id="12" name="Freeform 73">
              <a:extLst>
                <a:ext uri="{FF2B5EF4-FFF2-40B4-BE49-F238E27FC236}">
                  <a16:creationId xmlns:a16="http://schemas.microsoft.com/office/drawing/2014/main" id="{4F3B245D-7BC2-66F0-AF4F-8257DF219BA0}"/>
                </a:ext>
              </a:extLst>
            </p:cNvPr>
            <p:cNvSpPr/>
            <p:nvPr/>
          </p:nvSpPr>
          <p:spPr>
            <a:xfrm>
              <a:off x="918943" y="5327744"/>
              <a:ext cx="313987" cy="353772"/>
            </a:xfrm>
            <a:custGeom>
              <a:avLst/>
              <a:gdLst/>
              <a:ahLst/>
              <a:cxnLst/>
              <a:rect l="l" t="t" r="r" b="b"/>
              <a:pathLst>
                <a:path w="124044" h="139762">
                  <a:moveTo>
                    <a:pt x="0" y="0"/>
                  </a:moveTo>
                  <a:lnTo>
                    <a:pt x="124044" y="0"/>
                  </a:lnTo>
                  <a:lnTo>
                    <a:pt x="124044" y="139762"/>
                  </a:lnTo>
                  <a:lnTo>
                    <a:pt x="0" y="139762"/>
                  </a:lnTo>
                  <a:close/>
                </a:path>
              </a:pathLst>
            </a:custGeom>
            <a:solidFill>
              <a:srgbClr val="FFFFFF"/>
            </a:solidFill>
            <a:ln w="19050">
              <a:solidFill>
                <a:srgbClr val="000000"/>
              </a:solidFill>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400" b="1" i="0" u="none" strike="noStrike" kern="1200" cap="none" spc="0" normalizeH="0" baseline="0" noProof="0" dirty="0">
                  <a:ln>
                    <a:noFill/>
                  </a:ln>
                  <a:solidFill>
                    <a:prstClr val="black"/>
                  </a:solidFill>
                  <a:effectLst/>
                  <a:uLnTx/>
                  <a:uFillTx/>
                  <a:latin typeface="Calibri"/>
                  <a:ea typeface="+mn-ea"/>
                  <a:cs typeface="+mn-cs"/>
                </a:rPr>
                <a:t>5</a:t>
              </a:r>
            </a:p>
          </p:txBody>
        </p:sp>
        <p:sp>
          <p:nvSpPr>
            <p:cNvPr id="20" name="Freeform 73">
              <a:extLst>
                <a:ext uri="{FF2B5EF4-FFF2-40B4-BE49-F238E27FC236}">
                  <a16:creationId xmlns:a16="http://schemas.microsoft.com/office/drawing/2014/main" id="{0193FD39-9038-CD61-D12F-7B26689E3646}"/>
                </a:ext>
              </a:extLst>
            </p:cNvPr>
            <p:cNvSpPr/>
            <p:nvPr/>
          </p:nvSpPr>
          <p:spPr>
            <a:xfrm>
              <a:off x="918943" y="5746266"/>
              <a:ext cx="313987" cy="353772"/>
            </a:xfrm>
            <a:custGeom>
              <a:avLst/>
              <a:gdLst/>
              <a:ahLst/>
              <a:cxnLst/>
              <a:rect l="l" t="t" r="r" b="b"/>
              <a:pathLst>
                <a:path w="124044" h="139762">
                  <a:moveTo>
                    <a:pt x="0" y="0"/>
                  </a:moveTo>
                  <a:lnTo>
                    <a:pt x="124044" y="0"/>
                  </a:lnTo>
                  <a:lnTo>
                    <a:pt x="124044" y="139762"/>
                  </a:lnTo>
                  <a:lnTo>
                    <a:pt x="0" y="139762"/>
                  </a:lnTo>
                  <a:close/>
                </a:path>
              </a:pathLst>
            </a:custGeom>
            <a:solidFill>
              <a:srgbClr val="FFFFFF"/>
            </a:solidFill>
            <a:ln w="19050">
              <a:solidFill>
                <a:srgbClr val="000000"/>
              </a:solidFill>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400" b="1" i="0" u="none" strike="noStrike" kern="1200" cap="none" spc="0" normalizeH="0" baseline="0" noProof="0" dirty="0">
                  <a:ln>
                    <a:noFill/>
                  </a:ln>
                  <a:solidFill>
                    <a:prstClr val="black"/>
                  </a:solidFill>
                  <a:effectLst/>
                  <a:uLnTx/>
                  <a:uFillTx/>
                  <a:latin typeface="Calibri"/>
                  <a:ea typeface="+mn-ea"/>
                  <a:cs typeface="+mn-cs"/>
                </a:rPr>
                <a:t>6</a:t>
              </a:r>
            </a:p>
          </p:txBody>
        </p:sp>
        <p:sp>
          <p:nvSpPr>
            <p:cNvPr id="21" name="Freeform 73">
              <a:extLst>
                <a:ext uri="{FF2B5EF4-FFF2-40B4-BE49-F238E27FC236}">
                  <a16:creationId xmlns:a16="http://schemas.microsoft.com/office/drawing/2014/main" id="{2F9816D7-8E1C-86BE-442F-AF4CC30D3F14}"/>
                </a:ext>
              </a:extLst>
            </p:cNvPr>
            <p:cNvSpPr/>
            <p:nvPr/>
          </p:nvSpPr>
          <p:spPr>
            <a:xfrm>
              <a:off x="915133" y="6164788"/>
              <a:ext cx="313987" cy="353772"/>
            </a:xfrm>
            <a:custGeom>
              <a:avLst/>
              <a:gdLst/>
              <a:ahLst/>
              <a:cxnLst/>
              <a:rect l="l" t="t" r="r" b="b"/>
              <a:pathLst>
                <a:path w="124044" h="139762">
                  <a:moveTo>
                    <a:pt x="0" y="0"/>
                  </a:moveTo>
                  <a:lnTo>
                    <a:pt x="124044" y="0"/>
                  </a:lnTo>
                  <a:lnTo>
                    <a:pt x="124044" y="139762"/>
                  </a:lnTo>
                  <a:lnTo>
                    <a:pt x="0" y="139762"/>
                  </a:lnTo>
                  <a:close/>
                </a:path>
              </a:pathLst>
            </a:custGeom>
            <a:solidFill>
              <a:srgbClr val="FFFFFF"/>
            </a:solidFill>
            <a:ln w="19050">
              <a:solidFill>
                <a:srgbClr val="000000"/>
              </a:solidFill>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400" b="1" i="0" u="none" strike="noStrike" kern="1200" cap="none" spc="0" normalizeH="0" baseline="0" noProof="0" dirty="0">
                  <a:ln>
                    <a:noFill/>
                  </a:ln>
                  <a:solidFill>
                    <a:prstClr val="black"/>
                  </a:solidFill>
                  <a:effectLst/>
                  <a:uLnTx/>
                  <a:uFillTx/>
                  <a:latin typeface="Calibri"/>
                  <a:ea typeface="+mn-ea"/>
                  <a:cs typeface="+mn-cs"/>
                </a:rPr>
                <a:t>7</a:t>
              </a:r>
            </a:p>
          </p:txBody>
        </p:sp>
        <p:sp>
          <p:nvSpPr>
            <p:cNvPr id="24" name="Freeform 73">
              <a:extLst>
                <a:ext uri="{FF2B5EF4-FFF2-40B4-BE49-F238E27FC236}">
                  <a16:creationId xmlns:a16="http://schemas.microsoft.com/office/drawing/2014/main" id="{DE29E1A2-C5B6-1F05-B8D2-DA82FB2AB4FE}"/>
                </a:ext>
              </a:extLst>
            </p:cNvPr>
            <p:cNvSpPr/>
            <p:nvPr/>
          </p:nvSpPr>
          <p:spPr>
            <a:xfrm>
              <a:off x="2917949" y="2902442"/>
              <a:ext cx="313987" cy="307777"/>
            </a:xfrm>
            <a:custGeom>
              <a:avLst/>
              <a:gdLst/>
              <a:ahLst/>
              <a:cxnLst/>
              <a:rect l="l" t="t" r="r" b="b"/>
              <a:pathLst>
                <a:path w="124044" h="139762">
                  <a:moveTo>
                    <a:pt x="0" y="0"/>
                  </a:moveTo>
                  <a:lnTo>
                    <a:pt x="124044" y="0"/>
                  </a:lnTo>
                  <a:lnTo>
                    <a:pt x="124044" y="139762"/>
                  </a:lnTo>
                  <a:lnTo>
                    <a:pt x="0" y="139762"/>
                  </a:lnTo>
                  <a:close/>
                </a:path>
              </a:pathLst>
            </a:custGeom>
            <a:solidFill>
              <a:srgbClr val="FFFFFF"/>
            </a:solidFill>
            <a:ln w="19050">
              <a:solidFill>
                <a:srgbClr val="000000"/>
              </a:solidFill>
            </a:ln>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400" b="1" i="0" u="none" strike="noStrike" kern="1200" cap="none" spc="0" normalizeH="0" baseline="0" noProof="0" dirty="0">
                  <a:ln>
                    <a:noFill/>
                  </a:ln>
                  <a:solidFill>
                    <a:prstClr val="black"/>
                  </a:solidFill>
                  <a:effectLst/>
                  <a:uLnTx/>
                  <a:uFillTx/>
                  <a:latin typeface="Calibri"/>
                  <a:ea typeface="+mn-ea"/>
                  <a:cs typeface="+mn-cs"/>
                </a:rPr>
                <a:t>X</a:t>
              </a: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252615" y="3634291"/>
            <a:ext cx="4468590" cy="1147863"/>
          </a:xfrm>
        </p:spPr>
        <p:txBody>
          <a:bodyPr anchor="t">
            <a:normAutofit fontScale="77500" lnSpcReduction="20000"/>
          </a:bodyPr>
          <a:lstStyle/>
          <a:p>
            <a:pPr algn="l"/>
            <a:r>
              <a:rPr lang="en-US" sz="6000" dirty="0">
                <a:solidFill>
                  <a:srgbClr val="D44AB6"/>
                </a:solidFill>
                <a:latin typeface="Open Sans Extrabold" pitchFamily="34" charset="0"/>
                <a:ea typeface="Open Sans Extrabold" pitchFamily="34" charset="0"/>
                <a:cs typeface="Open Sans Extrabold" pitchFamily="34" charset="0"/>
              </a:rPr>
              <a:t>Inclusion - EN</a:t>
            </a:r>
          </a:p>
        </p:txBody>
      </p:sp>
      <p:sp>
        <p:nvSpPr>
          <p:cNvPr id="9" name="Freeform: Shape 8">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5" name="Picture 4" descr="One in a crowd">
            <a:extLst>
              <a:ext uri="{FF2B5EF4-FFF2-40B4-BE49-F238E27FC236}">
                <a16:creationId xmlns:a16="http://schemas.microsoft.com/office/drawing/2014/main" id="{42E2A804-0DD7-AD47-E769-1BD39F5513A2}"/>
              </a:ext>
            </a:extLst>
          </p:cNvPr>
          <p:cNvPicPr>
            <a:picLocks noChangeAspect="1"/>
          </p:cNvPicPr>
          <p:nvPr/>
        </p:nvPicPr>
        <p:blipFill rotWithShape="1">
          <a:blip r:embed="rId3" cstate="print"/>
          <a:srcRect l="15663" r="7473"/>
          <a:stretch/>
        </p:blipFill>
        <p:spPr>
          <a:xfrm>
            <a:off x="1"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Tree>
    <p:extLst>
      <p:ext uri="{BB962C8B-B14F-4D97-AF65-F5344CB8AC3E}">
        <p14:creationId xmlns:p14="http://schemas.microsoft.com/office/powerpoint/2010/main" val="3072013332"/>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05F4E976-4718-0127-57FA-FCCAA9358168}"/>
              </a:ext>
            </a:extLst>
          </p:cNvPr>
          <p:cNvGraphicFramePr>
            <a:graphicFrameLocks noGrp="1"/>
          </p:cNvGraphicFramePr>
          <p:nvPr>
            <p:ph idx="1"/>
          </p:nvPr>
        </p:nvGraphicFramePr>
        <p:xfrm>
          <a:off x="4044593" y="470691"/>
          <a:ext cx="7953443" cy="6298161"/>
        </p:xfrm>
        <a:graphic>
          <a:graphicData uri="http://schemas.openxmlformats.org/drawingml/2006/table">
            <a:tbl>
              <a:tblPr firstRow="1" firstCol="1" bandRow="1">
                <a:tableStyleId>{616DA210-FB5B-4158-B5E0-FEB733F419BA}</a:tableStyleId>
              </a:tblPr>
              <a:tblGrid>
                <a:gridCol w="2650838">
                  <a:extLst>
                    <a:ext uri="{9D8B030D-6E8A-4147-A177-3AD203B41FA5}">
                      <a16:colId xmlns:a16="http://schemas.microsoft.com/office/drawing/2014/main" val="469779582"/>
                    </a:ext>
                  </a:extLst>
                </a:gridCol>
                <a:gridCol w="3895621">
                  <a:extLst>
                    <a:ext uri="{9D8B030D-6E8A-4147-A177-3AD203B41FA5}">
                      <a16:colId xmlns:a16="http://schemas.microsoft.com/office/drawing/2014/main" val="1667917070"/>
                    </a:ext>
                  </a:extLst>
                </a:gridCol>
                <a:gridCol w="1406984">
                  <a:extLst>
                    <a:ext uri="{9D8B030D-6E8A-4147-A177-3AD203B41FA5}">
                      <a16:colId xmlns:a16="http://schemas.microsoft.com/office/drawing/2014/main" val="26780073"/>
                    </a:ext>
                  </a:extLst>
                </a:gridCol>
              </a:tblGrid>
              <a:tr h="589364">
                <a:tc>
                  <a:txBody>
                    <a:bodyPr/>
                    <a:lstStyle/>
                    <a:p>
                      <a:pPr>
                        <a:lnSpc>
                          <a:spcPct val="107000"/>
                        </a:lnSpc>
                        <a:spcAft>
                          <a:spcPts val="800"/>
                        </a:spcAft>
                      </a:pPr>
                      <a:r>
                        <a:rPr lang="en-CA" sz="2800" dirty="0">
                          <a:effectLst/>
                        </a:rPr>
                        <a:t>Opportunities</a:t>
                      </a:r>
                      <a:endParaRPr lang="en-CA" sz="2800" dirty="0">
                        <a:effectLst/>
                        <a:latin typeface="Arial Nova" panose="020B05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CA" sz="2800" dirty="0">
                          <a:effectLst/>
                        </a:rPr>
                        <a:t>Description</a:t>
                      </a:r>
                      <a:endParaRPr lang="en-CA" sz="2800" dirty="0">
                        <a:effectLst/>
                        <a:latin typeface="Arial Nova" panose="020B05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ts val="1230"/>
                        </a:lnSpc>
                        <a:spcAft>
                          <a:spcPts val="800"/>
                        </a:spcAft>
                      </a:pPr>
                      <a:r>
                        <a:rPr lang="en-CA" sz="2800" dirty="0">
                          <a:effectLst/>
                        </a:rPr>
                        <a:t>                    Item </a:t>
                      </a:r>
                    </a:p>
                    <a:p>
                      <a:pPr>
                        <a:lnSpc>
                          <a:spcPts val="1230"/>
                        </a:lnSpc>
                        <a:spcAft>
                          <a:spcPts val="800"/>
                        </a:spcAft>
                      </a:pPr>
                      <a:r>
                        <a:rPr lang="en-CA" sz="2800" dirty="0">
                          <a:effectLst/>
                        </a:rPr>
                        <a:t>Number</a:t>
                      </a:r>
                      <a:endParaRPr lang="en-CA" sz="2800" dirty="0">
                        <a:effectLst/>
                        <a:latin typeface="Arial Nova" panose="020B05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29090707"/>
                  </a:ext>
                </a:extLst>
              </a:tr>
              <a:tr h="1004660">
                <a:tc>
                  <a:txBody>
                    <a:bodyPr/>
                    <a:lstStyle/>
                    <a:p>
                      <a:pPr>
                        <a:lnSpc>
                          <a:spcPct val="107000"/>
                        </a:lnSpc>
                        <a:spcAft>
                          <a:spcPts val="800"/>
                        </a:spcAft>
                      </a:pPr>
                      <a:r>
                        <a:rPr lang="en-CA" sz="2000" dirty="0">
                          <a:effectLst/>
                        </a:rPr>
                        <a:t>Leadership Behaviour</a:t>
                      </a:r>
                      <a:endParaRPr lang="en-CA" sz="2000" dirty="0">
                        <a:effectLst/>
                        <a:latin typeface="Arial Nova" panose="020B05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CA" sz="2000" dirty="0">
                          <a:effectLst/>
                        </a:rPr>
                        <a:t>Validating &amp; Reinforcing behaviours that can create a space where all can thrive</a:t>
                      </a:r>
                      <a:endParaRPr lang="en-CA" sz="2000" dirty="0">
                        <a:effectLst/>
                        <a:latin typeface="Arial Nova" panose="020B05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CA" sz="3600" b="1" dirty="0">
                          <a:effectLst/>
                        </a:rPr>
                        <a:t>1</a:t>
                      </a:r>
                      <a:endParaRPr lang="en-CA" sz="1200" b="1" dirty="0">
                        <a:effectLst/>
                        <a:latin typeface="Arial Nova" panose="020B05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23157075"/>
                  </a:ext>
                </a:extLst>
              </a:tr>
              <a:tr h="1385068">
                <a:tc>
                  <a:txBody>
                    <a:bodyPr/>
                    <a:lstStyle/>
                    <a:p>
                      <a:pPr>
                        <a:lnSpc>
                          <a:spcPct val="107000"/>
                        </a:lnSpc>
                        <a:spcAft>
                          <a:spcPts val="800"/>
                        </a:spcAft>
                      </a:pPr>
                      <a:r>
                        <a:rPr lang="en-CA" sz="2000" dirty="0">
                          <a:effectLst/>
                        </a:rPr>
                        <a:t>Individual Empowerment Practices</a:t>
                      </a:r>
                      <a:endParaRPr lang="en-CA" sz="2000" dirty="0">
                        <a:effectLst/>
                        <a:latin typeface="Arial Nova" panose="020B05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R="4445">
                        <a:lnSpc>
                          <a:spcPct val="107000"/>
                        </a:lnSpc>
                        <a:spcAft>
                          <a:spcPts val="800"/>
                        </a:spcAft>
                      </a:pPr>
                      <a:r>
                        <a:rPr lang="en-CA" sz="2000" dirty="0">
                          <a:effectLst/>
                        </a:rPr>
                        <a:t>Inspire &amp; Promote Individual Success across career lifespan (Onboarding, Mentoring, Sponsorship and Career Coaching)</a:t>
                      </a:r>
                    </a:p>
                    <a:p>
                      <a:pPr>
                        <a:lnSpc>
                          <a:spcPct val="107000"/>
                        </a:lnSpc>
                        <a:spcAft>
                          <a:spcPts val="800"/>
                        </a:spcAft>
                      </a:pPr>
                      <a:r>
                        <a:rPr lang="en-CA" sz="2000" dirty="0">
                          <a:effectLst/>
                        </a:rPr>
                        <a:t> </a:t>
                      </a:r>
                      <a:endParaRPr lang="en-CA" sz="2000" dirty="0">
                        <a:effectLst/>
                        <a:latin typeface="Arial Nova" panose="020B05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CA" sz="3600" b="1" dirty="0">
                          <a:effectLst/>
                        </a:rPr>
                        <a:t>2</a:t>
                      </a:r>
                      <a:endParaRPr lang="en-CA" sz="1200" b="1" dirty="0">
                        <a:effectLst/>
                        <a:latin typeface="Arial Nova" panose="020B05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56674607"/>
                  </a:ext>
                </a:extLst>
              </a:tr>
              <a:tr h="1576591">
                <a:tc>
                  <a:txBody>
                    <a:bodyPr/>
                    <a:lstStyle/>
                    <a:p>
                      <a:pPr marR="3175">
                        <a:lnSpc>
                          <a:spcPct val="107000"/>
                        </a:lnSpc>
                        <a:spcAft>
                          <a:spcPts val="800"/>
                        </a:spcAft>
                      </a:pPr>
                      <a:r>
                        <a:rPr lang="en-CA" sz="2000" dirty="0">
                          <a:effectLst/>
                        </a:rPr>
                        <a:t>Safe Community Culture of Trust</a:t>
                      </a:r>
                    </a:p>
                    <a:p>
                      <a:pPr>
                        <a:lnSpc>
                          <a:spcPct val="107000"/>
                        </a:lnSpc>
                        <a:spcAft>
                          <a:spcPts val="800"/>
                        </a:spcAft>
                      </a:pPr>
                      <a:r>
                        <a:rPr lang="en-CA" sz="2000" dirty="0">
                          <a:effectLst/>
                        </a:rPr>
                        <a:t> </a:t>
                      </a:r>
                      <a:endParaRPr lang="en-CA" sz="2000" dirty="0">
                        <a:effectLst/>
                        <a:latin typeface="Arial Nova" panose="020B05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R="11430">
                        <a:lnSpc>
                          <a:spcPct val="107000"/>
                        </a:lnSpc>
                        <a:spcAft>
                          <a:spcPts val="800"/>
                        </a:spcAft>
                      </a:pPr>
                      <a:r>
                        <a:rPr lang="en-CA" sz="2000" dirty="0">
                          <a:effectLst/>
                        </a:rPr>
                        <a:t>Shared Ownership &amp; Accountability to create a safe and respectful</a:t>
                      </a:r>
                      <a:r>
                        <a:rPr lang="en-CA" sz="2000" spc="-55" dirty="0">
                          <a:effectLst/>
                        </a:rPr>
                        <a:t> </a:t>
                      </a:r>
                      <a:r>
                        <a:rPr lang="en-CA" sz="2000" dirty="0">
                          <a:effectLst/>
                        </a:rPr>
                        <a:t>environment </a:t>
                      </a:r>
                      <a:r>
                        <a:rPr lang="en-CA" sz="2000" spc="-15" dirty="0">
                          <a:effectLst/>
                        </a:rPr>
                        <a:t>for</a:t>
                      </a:r>
                      <a:r>
                        <a:rPr lang="en-CA" sz="2000" spc="-5" dirty="0">
                          <a:effectLst/>
                        </a:rPr>
                        <a:t> </a:t>
                      </a:r>
                      <a:r>
                        <a:rPr lang="en-CA" sz="2000" dirty="0">
                          <a:effectLst/>
                        </a:rPr>
                        <a:t>all</a:t>
                      </a:r>
                    </a:p>
                    <a:p>
                      <a:pPr>
                        <a:lnSpc>
                          <a:spcPct val="107000"/>
                        </a:lnSpc>
                        <a:spcAft>
                          <a:spcPts val="800"/>
                        </a:spcAft>
                      </a:pPr>
                      <a:r>
                        <a:rPr lang="en-CA" sz="2000" dirty="0">
                          <a:effectLst/>
                        </a:rPr>
                        <a:t> </a:t>
                      </a:r>
                      <a:endParaRPr lang="en-CA" sz="2000" dirty="0">
                        <a:effectLst/>
                        <a:latin typeface="Arial Nova" panose="020B05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CA" sz="3600" b="1" dirty="0">
                          <a:effectLst/>
                        </a:rPr>
                        <a:t>3</a:t>
                      </a:r>
                      <a:endParaRPr lang="en-CA" sz="1200" b="1" dirty="0">
                        <a:effectLst/>
                        <a:latin typeface="Arial Nova" panose="020B05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87279537"/>
                  </a:ext>
                </a:extLst>
              </a:tr>
              <a:tr h="1356919">
                <a:tc>
                  <a:txBody>
                    <a:bodyPr/>
                    <a:lstStyle/>
                    <a:p>
                      <a:pPr>
                        <a:lnSpc>
                          <a:spcPct val="107000"/>
                        </a:lnSpc>
                        <a:spcAft>
                          <a:spcPts val="800"/>
                        </a:spcAft>
                      </a:pPr>
                      <a:r>
                        <a:rPr lang="en-CA" sz="2000">
                          <a:effectLst/>
                        </a:rPr>
                        <a:t>Sense of belonging &amp; Authenticity</a:t>
                      </a:r>
                    </a:p>
                    <a:p>
                      <a:pPr>
                        <a:lnSpc>
                          <a:spcPct val="107000"/>
                        </a:lnSpc>
                        <a:spcAft>
                          <a:spcPts val="800"/>
                        </a:spcAft>
                      </a:pPr>
                      <a:r>
                        <a:rPr lang="en-CA" sz="2000">
                          <a:effectLst/>
                        </a:rPr>
                        <a:t> </a:t>
                      </a:r>
                      <a:endParaRPr lang="en-CA" sz="2000">
                        <a:effectLst/>
                        <a:latin typeface="Arial Nova" panose="020B05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CA" sz="2000" dirty="0">
                          <a:effectLst/>
                        </a:rPr>
                        <a:t>Values promoting your authentic self at work and in your daily interactions</a:t>
                      </a:r>
                    </a:p>
                    <a:p>
                      <a:pPr>
                        <a:lnSpc>
                          <a:spcPct val="107000"/>
                        </a:lnSpc>
                        <a:spcAft>
                          <a:spcPts val="800"/>
                        </a:spcAft>
                      </a:pPr>
                      <a:r>
                        <a:rPr lang="en-CA" sz="2000" dirty="0">
                          <a:effectLst/>
                        </a:rPr>
                        <a:t> </a:t>
                      </a:r>
                      <a:endParaRPr lang="en-CA" sz="2000" dirty="0">
                        <a:effectLst/>
                        <a:latin typeface="Arial Nova" panose="020B05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CA" sz="3600" b="1" dirty="0">
                          <a:effectLst/>
                        </a:rPr>
                        <a:t>4</a:t>
                      </a:r>
                      <a:endParaRPr lang="en-CA" sz="1200" b="1" dirty="0">
                        <a:effectLst/>
                        <a:latin typeface="Arial Nova" panose="020B05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695176731"/>
                  </a:ext>
                </a:extLst>
              </a:tr>
            </a:tbl>
          </a:graphicData>
        </a:graphic>
      </p:graphicFrame>
      <p:pic>
        <p:nvPicPr>
          <p:cNvPr id="1030" name="Picture 6" descr="F:\CCEWBPWC IDEAS Project\BPWC CCEW Project\Project Committees\Committees &amp;  Mtgs\Community Building\BPWCCEW Event Aug2022\Ideas workshop\inclusion.png"/>
          <p:cNvPicPr>
            <a:picLocks noChangeAspect="1" noChangeArrowheads="1"/>
          </p:cNvPicPr>
          <p:nvPr/>
        </p:nvPicPr>
        <p:blipFill>
          <a:blip r:embed="rId3" cstate="print"/>
          <a:srcRect/>
          <a:stretch>
            <a:fillRect/>
          </a:stretch>
        </p:blipFill>
        <p:spPr bwMode="auto">
          <a:xfrm>
            <a:off x="124692" y="0"/>
            <a:ext cx="3429001" cy="2477602"/>
          </a:xfrm>
          <a:prstGeom prst="rect">
            <a:avLst/>
          </a:prstGeom>
          <a:noFill/>
        </p:spPr>
      </p:pic>
      <p:sp>
        <p:nvSpPr>
          <p:cNvPr id="10" name="TextBox 9"/>
          <p:cNvSpPr txBox="1"/>
          <p:nvPr/>
        </p:nvSpPr>
        <p:spPr>
          <a:xfrm>
            <a:off x="311726" y="0"/>
            <a:ext cx="3532909"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2800" b="1" i="0" u="none" strike="noStrike" kern="1200" cap="none" spc="0" normalizeH="0" baseline="0" noProof="0" dirty="0">
                <a:ln>
                  <a:noFill/>
                </a:ln>
                <a:solidFill>
                  <a:srgbClr val="D44AB6"/>
                </a:solidFill>
                <a:effectLst/>
                <a:uLnTx/>
                <a:uFillTx/>
                <a:latin typeface="Calibri"/>
                <a:ea typeface="+mn-ea"/>
                <a:cs typeface="+mn-cs"/>
              </a:rPr>
              <a:t>Group #1 INCLUSION</a:t>
            </a:r>
            <a:endParaRPr kumimoji="0" lang="en-US" sz="2800" b="1" i="0" u="none" strike="noStrike" kern="1200" cap="none" spc="0" normalizeH="0" baseline="0" noProof="0" dirty="0">
              <a:ln>
                <a:noFill/>
              </a:ln>
              <a:solidFill>
                <a:srgbClr val="D44AB6"/>
              </a:solidFill>
              <a:effectLst/>
              <a:uLnTx/>
              <a:uFillTx/>
              <a:latin typeface="Calibri"/>
              <a:ea typeface="+mn-ea"/>
              <a:cs typeface="+mn-cs"/>
            </a:endParaRPr>
          </a:p>
        </p:txBody>
      </p:sp>
      <p:sp>
        <p:nvSpPr>
          <p:cNvPr id="12" name="TextBox 11"/>
          <p:cNvSpPr txBox="1"/>
          <p:nvPr/>
        </p:nvSpPr>
        <p:spPr>
          <a:xfrm>
            <a:off x="83128" y="2477602"/>
            <a:ext cx="3906982" cy="4278094"/>
          </a:xfrm>
          <a:prstGeom prst="rect">
            <a:avLst/>
          </a:prstGeom>
          <a:noFill/>
          <a:ln cmpd="sng">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Before you begin as a group, take a moment to reflect on your own. Review the opportunities and descriptions in the columns to the right.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Calibri"/>
              <a:ea typeface="+mn-ea"/>
              <a:cs typeface="+mn-cs"/>
            </a:endParaRPr>
          </a:p>
          <a:p>
            <a:pPr marL="187325" marR="0" lvl="0" indent="-187325"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1. Consider which item you would  like the group to discuss. It may be a personal topic of interest or an item that you believe will spark some interesting discussion.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Calibri"/>
              <a:ea typeface="+mn-ea"/>
              <a:cs typeface="+mn-cs"/>
            </a:endParaRPr>
          </a:p>
          <a:p>
            <a:pPr marL="187325" marR="0" lvl="0" indent="-187325"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2. Select the two topics you would like to explore and enter them into the Chat.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Calibri"/>
              <a:ea typeface="+mn-ea"/>
              <a:cs typeface="+mn-cs"/>
            </a:endParaRPr>
          </a:p>
          <a:p>
            <a:pPr marL="187325" marR="0" lvl="0" indent="-187325"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3. Quickly, gain group consensus on the topic that the group will explore and move on to the  solution building exercise.</a:t>
            </a:r>
          </a:p>
        </p:txBody>
      </p:sp>
      <p:sp>
        <p:nvSpPr>
          <p:cNvPr id="13" name="TextBox 12"/>
          <p:cNvSpPr txBox="1"/>
          <p:nvPr/>
        </p:nvSpPr>
        <p:spPr>
          <a:xfrm>
            <a:off x="83128" y="2013798"/>
            <a:ext cx="3636818" cy="37407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800" b="1" i="0" u="none" strike="noStrike" kern="1200" cap="none" spc="0" normalizeH="0" baseline="0" noProof="0" dirty="0">
                <a:ln>
                  <a:noFill/>
                </a:ln>
                <a:solidFill>
                  <a:prstClr val="black"/>
                </a:solidFill>
                <a:effectLst/>
                <a:uLnTx/>
                <a:uFillTx/>
                <a:latin typeface="Calibri"/>
                <a:ea typeface="+mn-ea"/>
                <a:cs typeface="+mn-cs"/>
              </a:rPr>
              <a:t>Directions (Individual work)</a:t>
            </a:r>
            <a:endParaRPr kumimoji="0" lang="en-US" sz="1800" b="1"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500457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621916" y="373895"/>
            <a:ext cx="7837865" cy="702500"/>
          </a:xfrm>
          <a:prstGeom prst="rect">
            <a:avLst/>
          </a:prstGeom>
        </p:spPr>
        <p:txBody>
          <a:bodyPr lIns="0" tIns="0" rIns="0" bIns="0" rtlCol="0" anchor="t">
            <a:spAutoFit/>
          </a:bodyPr>
          <a:lstStyle/>
          <a:p>
            <a:pPr marL="0" marR="0" lvl="0" indent="0" algn="ctr" defTabSz="623438" rtl="0" eaLnBrk="1" fontAlgn="auto" latinLnBrk="0" hangingPunct="1">
              <a:lnSpc>
                <a:spcPts val="6013"/>
              </a:lnSpc>
              <a:spcBef>
                <a:spcPts val="0"/>
              </a:spcBef>
              <a:spcAft>
                <a:spcPts val="0"/>
              </a:spcAft>
              <a:buClrTx/>
              <a:buSzTx/>
              <a:buFontTx/>
              <a:buNone/>
              <a:tabLst/>
              <a:defRPr/>
            </a:pPr>
            <a:r>
              <a:rPr kumimoji="0" lang="en-US" sz="4295" b="0" i="0" u="none" strike="noStrike" kern="1200" cap="none" spc="0" normalizeH="0" baseline="0" noProof="0" dirty="0">
                <a:ln>
                  <a:noFill/>
                </a:ln>
                <a:solidFill>
                  <a:srgbClr val="000000"/>
                </a:solidFill>
                <a:effectLst/>
                <a:uLnTx/>
                <a:uFillTx/>
                <a:latin typeface="Montserrat Classic Bold"/>
                <a:ea typeface="+mn-ea"/>
                <a:cs typeface="+mn-cs"/>
              </a:rPr>
              <a:t>INCLUSION</a:t>
            </a:r>
          </a:p>
        </p:txBody>
      </p:sp>
      <p:sp>
        <p:nvSpPr>
          <p:cNvPr id="4" name="TextBox 4"/>
          <p:cNvSpPr txBox="1"/>
          <p:nvPr/>
        </p:nvSpPr>
        <p:spPr>
          <a:xfrm>
            <a:off x="8828198" y="658780"/>
            <a:ext cx="2597727" cy="417615"/>
          </a:xfrm>
          <a:prstGeom prst="rect">
            <a:avLst/>
          </a:prstGeom>
        </p:spPr>
        <p:txBody>
          <a:bodyPr wrap="square" lIns="0" tIns="0" rIns="0" bIns="0" rtlCol="0" anchor="t">
            <a:spAutoFit/>
          </a:bodyPr>
          <a:lstStyle/>
          <a:p>
            <a:pPr marL="0" marR="0" lvl="0" indent="0" algn="ctr" defTabSz="623438" rtl="0" eaLnBrk="1" fontAlgn="auto" latinLnBrk="0" hangingPunct="1">
              <a:lnSpc>
                <a:spcPts val="1705"/>
              </a:lnSpc>
              <a:spcBef>
                <a:spcPts val="0"/>
              </a:spcBef>
              <a:spcAft>
                <a:spcPts val="0"/>
              </a:spcAft>
              <a:buClrTx/>
              <a:buSzTx/>
              <a:buFontTx/>
              <a:buNone/>
              <a:tabLst/>
              <a:defRPr/>
            </a:pPr>
            <a:r>
              <a:rPr kumimoji="0" lang="en-US" sz="2182" b="0" i="0" u="none" strike="noStrike" kern="1200" cap="none" spc="0" normalizeH="0" baseline="0" noProof="0" dirty="0">
                <a:ln>
                  <a:noFill/>
                </a:ln>
                <a:solidFill>
                  <a:srgbClr val="000000"/>
                </a:solidFill>
                <a:effectLst/>
                <a:uLnTx/>
                <a:uFillTx/>
                <a:latin typeface="Open Sans"/>
                <a:ea typeface="+mn-ea"/>
                <a:cs typeface="+mn-cs"/>
              </a:rPr>
              <a:t>Instructions       </a:t>
            </a:r>
            <a:r>
              <a:rPr kumimoji="0" lang="en-US" sz="1364" b="0" i="0" u="none" strike="noStrike" kern="1200" cap="none" spc="0" normalizeH="0" baseline="0" noProof="0" dirty="0">
                <a:ln>
                  <a:noFill/>
                </a:ln>
                <a:solidFill>
                  <a:srgbClr val="000000"/>
                </a:solidFill>
                <a:effectLst/>
                <a:uLnTx/>
                <a:uFillTx/>
                <a:latin typeface="Open Sans"/>
                <a:ea typeface="+mn-ea"/>
                <a:cs typeface="+mn-cs"/>
              </a:rPr>
              <a:t>                </a:t>
            </a:r>
            <a:r>
              <a:rPr kumimoji="0" lang="en-US" sz="1364" b="0" i="0" u="none" strike="noStrike" kern="1200" cap="none" spc="0" normalizeH="0" baseline="0" noProof="0" dirty="0">
                <a:ln>
                  <a:noFill/>
                </a:ln>
                <a:solidFill>
                  <a:srgbClr val="000000"/>
                </a:solidFill>
                <a:effectLst/>
                <a:uLnTx/>
                <a:uFillTx/>
                <a:latin typeface="Open Sans Light"/>
                <a:ea typeface="+mn-ea"/>
                <a:cs typeface="+mn-cs"/>
              </a:rPr>
              <a:t>  </a:t>
            </a:r>
            <a:r>
              <a:rPr kumimoji="0" lang="en-US" sz="1091" b="0" i="0" u="none" strike="noStrike" kern="1200" cap="none" spc="0" normalizeH="0" baseline="0" noProof="0" dirty="0">
                <a:ln>
                  <a:noFill/>
                </a:ln>
                <a:solidFill>
                  <a:srgbClr val="000000"/>
                </a:solidFill>
                <a:effectLst/>
                <a:uLnTx/>
                <a:uFillTx/>
                <a:latin typeface="Open Sans Light"/>
                <a:ea typeface="+mn-ea"/>
                <a:cs typeface="+mn-cs"/>
              </a:rPr>
              <a:t>(Designate Group Recorder)</a:t>
            </a:r>
            <a:endParaRPr kumimoji="0" lang="en-US" sz="2045" b="0" i="0" u="none" strike="noStrike" kern="1200" cap="none" spc="0" normalizeH="0" baseline="0" noProof="0" dirty="0">
              <a:ln>
                <a:noFill/>
              </a:ln>
              <a:solidFill>
                <a:srgbClr val="000000"/>
              </a:solidFill>
              <a:effectLst/>
              <a:uLnTx/>
              <a:uFillTx/>
              <a:latin typeface="Open Sans"/>
              <a:ea typeface="+mn-ea"/>
              <a:cs typeface="+mn-cs"/>
            </a:endParaRPr>
          </a:p>
        </p:txBody>
      </p:sp>
      <p:sp>
        <p:nvSpPr>
          <p:cNvPr id="5" name="TextBox 5"/>
          <p:cNvSpPr txBox="1"/>
          <p:nvPr/>
        </p:nvSpPr>
        <p:spPr>
          <a:xfrm>
            <a:off x="8747516" y="1514909"/>
            <a:ext cx="3193473" cy="5181740"/>
          </a:xfrm>
          <a:prstGeom prst="rect">
            <a:avLst/>
          </a:prstGeom>
        </p:spPr>
        <p:txBody>
          <a:bodyPr wrap="square" lIns="0" tIns="0" rIns="0" bIns="0" rtlCol="0" anchor="t">
            <a:spAutoFit/>
          </a:bodyPr>
          <a:lstStyle/>
          <a:p>
            <a:pPr marL="0" marR="0" lvl="0" indent="0" algn="l" defTabSz="623438" rtl="0" eaLnBrk="1" fontAlgn="auto" latinLnBrk="0" hangingPunct="1">
              <a:lnSpc>
                <a:spcPts val="1546"/>
              </a:lnSpc>
              <a:spcBef>
                <a:spcPts val="0"/>
              </a:spcBef>
              <a:spcAft>
                <a:spcPts val="0"/>
              </a:spcAft>
              <a:buClrTx/>
              <a:buSzTx/>
              <a:buFontTx/>
              <a:buNone/>
              <a:tabLst/>
              <a:defRPr/>
            </a:pPr>
            <a:r>
              <a:rPr kumimoji="0" lang="en-US" sz="1091" b="0" i="0" u="none" strike="noStrike" kern="1200" cap="none" spc="0" normalizeH="0" baseline="0" noProof="0" dirty="0">
                <a:ln>
                  <a:noFill/>
                </a:ln>
                <a:solidFill>
                  <a:srgbClr val="000000"/>
                </a:solidFill>
                <a:effectLst/>
                <a:uLnTx/>
                <a:uFillTx/>
                <a:latin typeface="Open Sans Light"/>
                <a:ea typeface="+mn-ea"/>
                <a:cs typeface="+mn-cs"/>
              </a:rPr>
              <a:t>In the fillable/word document provided, type in the topic and sub-topic the group has selected to explore. </a:t>
            </a:r>
          </a:p>
          <a:p>
            <a:pPr marL="0" marR="0" lvl="0" indent="0" algn="l" defTabSz="623438" rtl="0" eaLnBrk="1" fontAlgn="auto" latinLnBrk="0" hangingPunct="1">
              <a:lnSpc>
                <a:spcPts val="1546"/>
              </a:lnSpc>
              <a:spcBef>
                <a:spcPts val="0"/>
              </a:spcBef>
              <a:spcAft>
                <a:spcPts val="0"/>
              </a:spcAft>
              <a:buClrTx/>
              <a:buSzTx/>
              <a:buFontTx/>
              <a:buNone/>
              <a:tabLst/>
              <a:defRPr/>
            </a:pPr>
            <a:endParaRPr kumimoji="0" sz="1091"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623438" rtl="0" eaLnBrk="1" fontAlgn="auto" latinLnBrk="0" hangingPunct="1">
              <a:lnSpc>
                <a:spcPts val="1546"/>
              </a:lnSpc>
              <a:spcBef>
                <a:spcPts val="0"/>
              </a:spcBef>
              <a:spcAft>
                <a:spcPts val="0"/>
              </a:spcAft>
              <a:buClrTx/>
              <a:buSzTx/>
              <a:buFontTx/>
              <a:buNone/>
              <a:tabLst/>
              <a:defRPr/>
            </a:pPr>
            <a:r>
              <a:rPr kumimoji="0" lang="en-US" sz="1091" b="0" i="0" u="none" strike="noStrike" kern="1200" cap="none" spc="0" normalizeH="0" baseline="0" noProof="0" dirty="0">
                <a:ln>
                  <a:noFill/>
                </a:ln>
                <a:solidFill>
                  <a:srgbClr val="000000"/>
                </a:solidFill>
                <a:effectLst/>
                <a:uLnTx/>
                <a:uFillTx/>
                <a:latin typeface="Open Sans Light"/>
                <a:ea typeface="+mn-ea"/>
                <a:cs typeface="+mn-cs"/>
              </a:rPr>
              <a:t>Now take time to discuss the topic so that everyone has shared what it means to them, their observations or lived experiences and/or why the selected item is important to promoting INCLUSION.</a:t>
            </a:r>
          </a:p>
          <a:p>
            <a:pPr marL="0" marR="0" lvl="0" indent="0" algn="l" defTabSz="623438" rtl="0" eaLnBrk="1" fontAlgn="auto" latinLnBrk="0" hangingPunct="1">
              <a:lnSpc>
                <a:spcPts val="1546"/>
              </a:lnSpc>
              <a:spcBef>
                <a:spcPts val="0"/>
              </a:spcBef>
              <a:spcAft>
                <a:spcPts val="0"/>
              </a:spcAft>
              <a:buClrTx/>
              <a:buSzTx/>
              <a:buFontTx/>
              <a:buNone/>
              <a:tabLst/>
              <a:defRPr/>
            </a:pPr>
            <a:endParaRPr kumimoji="0" sz="1091"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623438" rtl="0" eaLnBrk="1" fontAlgn="auto" latinLnBrk="0" hangingPunct="1">
              <a:lnSpc>
                <a:spcPts val="1546"/>
              </a:lnSpc>
              <a:spcBef>
                <a:spcPts val="0"/>
              </a:spcBef>
              <a:spcAft>
                <a:spcPts val="0"/>
              </a:spcAft>
              <a:buClrTx/>
              <a:buSzTx/>
              <a:buFontTx/>
              <a:buNone/>
              <a:tabLst/>
              <a:defRPr/>
            </a:pPr>
            <a:r>
              <a:rPr kumimoji="0" lang="en-US" sz="1091" b="0" i="0" u="none" strike="noStrike" kern="1200" cap="none" spc="0" normalizeH="0" baseline="0" noProof="0" dirty="0">
                <a:ln>
                  <a:noFill/>
                </a:ln>
                <a:solidFill>
                  <a:srgbClr val="000000"/>
                </a:solidFill>
                <a:effectLst/>
                <a:uLnTx/>
                <a:uFillTx/>
                <a:latin typeface="Open Sans Light"/>
                <a:ea typeface="+mn-ea"/>
                <a:cs typeface="+mn-cs"/>
              </a:rPr>
              <a:t>Consider potential myths or biases impacting your topic and enter the numbers reflecting each of the biases/myths the group has selected.</a:t>
            </a:r>
          </a:p>
          <a:p>
            <a:pPr marL="0" marR="0" lvl="0" indent="0" algn="l" defTabSz="623438" rtl="0" eaLnBrk="1" fontAlgn="auto" latinLnBrk="0" hangingPunct="1">
              <a:lnSpc>
                <a:spcPts val="1546"/>
              </a:lnSpc>
              <a:spcBef>
                <a:spcPts val="0"/>
              </a:spcBef>
              <a:spcAft>
                <a:spcPts val="0"/>
              </a:spcAft>
              <a:buClrTx/>
              <a:buSzTx/>
              <a:buFontTx/>
              <a:buNone/>
              <a:tabLst/>
              <a:defRPr/>
            </a:pPr>
            <a:endParaRPr kumimoji="0" sz="1091"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623438" rtl="0" eaLnBrk="1" fontAlgn="auto" latinLnBrk="0" hangingPunct="1">
              <a:lnSpc>
                <a:spcPts val="1546"/>
              </a:lnSpc>
              <a:spcBef>
                <a:spcPts val="0"/>
              </a:spcBef>
              <a:spcAft>
                <a:spcPts val="0"/>
              </a:spcAft>
              <a:buClrTx/>
              <a:buSzTx/>
              <a:buFontTx/>
              <a:buNone/>
              <a:tabLst/>
              <a:defRPr/>
            </a:pPr>
            <a:r>
              <a:rPr kumimoji="0" lang="en-US" sz="1091" b="0" i="0" u="none" strike="noStrike" kern="1200" cap="none" spc="0" normalizeH="0" baseline="0" noProof="0" dirty="0">
                <a:ln>
                  <a:noFill/>
                </a:ln>
                <a:solidFill>
                  <a:srgbClr val="000000"/>
                </a:solidFill>
                <a:effectLst/>
                <a:uLnTx/>
                <a:uFillTx/>
                <a:latin typeface="Open Sans Light"/>
                <a:ea typeface="+mn-ea"/>
                <a:cs typeface="+mn-cs"/>
              </a:rPr>
              <a:t>Next, begin to brainstorm and discuss potential systemic or structural responses to support your topic.   Draw together similar or related items to arrive at a descriptive title for your response.</a:t>
            </a:r>
          </a:p>
          <a:p>
            <a:pPr marL="0" marR="0" lvl="0" indent="0" algn="l" defTabSz="623438" rtl="0" eaLnBrk="1" fontAlgn="auto" latinLnBrk="0" hangingPunct="1">
              <a:lnSpc>
                <a:spcPts val="1546"/>
              </a:lnSpc>
              <a:spcBef>
                <a:spcPts val="0"/>
              </a:spcBef>
              <a:spcAft>
                <a:spcPts val="0"/>
              </a:spcAft>
              <a:buClrTx/>
              <a:buSzTx/>
              <a:buFontTx/>
              <a:buNone/>
              <a:tabLst/>
              <a:defRPr/>
            </a:pPr>
            <a:endParaRPr kumimoji="0" sz="1091"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623438" rtl="0" eaLnBrk="1" fontAlgn="auto" latinLnBrk="0" hangingPunct="1">
              <a:lnSpc>
                <a:spcPts val="1546"/>
              </a:lnSpc>
              <a:spcBef>
                <a:spcPts val="0"/>
              </a:spcBef>
              <a:spcAft>
                <a:spcPts val="0"/>
              </a:spcAft>
              <a:buClrTx/>
              <a:buSzTx/>
              <a:buFontTx/>
              <a:buNone/>
              <a:tabLst/>
              <a:defRPr/>
            </a:pPr>
            <a:r>
              <a:rPr kumimoji="0" lang="en-US" sz="1091" b="0" i="0" u="none" strike="noStrike" kern="1200" cap="none" spc="0" normalizeH="0" baseline="0" noProof="0" dirty="0">
                <a:ln>
                  <a:noFill/>
                </a:ln>
                <a:solidFill>
                  <a:srgbClr val="000000"/>
                </a:solidFill>
                <a:effectLst/>
                <a:uLnTx/>
                <a:uFillTx/>
                <a:latin typeface="Open Sans Light"/>
                <a:ea typeface="+mn-ea"/>
                <a:cs typeface="+mn-cs"/>
              </a:rPr>
              <a:t>Capture a summary of your group's innovative structural or systemic solution with supporting bullet points in the space provided.</a:t>
            </a:r>
          </a:p>
          <a:p>
            <a:pPr marL="0" marR="0" lvl="0" indent="0" algn="l" defTabSz="623438" rtl="0" eaLnBrk="1" fontAlgn="auto" latinLnBrk="0" hangingPunct="1">
              <a:lnSpc>
                <a:spcPts val="1546"/>
              </a:lnSpc>
              <a:spcBef>
                <a:spcPts val="0"/>
              </a:spcBef>
              <a:spcAft>
                <a:spcPts val="0"/>
              </a:spcAft>
              <a:buClrTx/>
              <a:buSzTx/>
              <a:buFontTx/>
              <a:buNone/>
              <a:tabLst/>
              <a:defRPr/>
            </a:pPr>
            <a:endParaRPr kumimoji="0" sz="1091"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623438" rtl="0" eaLnBrk="1" fontAlgn="auto" latinLnBrk="0" hangingPunct="1">
              <a:lnSpc>
                <a:spcPts val="1546"/>
              </a:lnSpc>
              <a:spcBef>
                <a:spcPts val="0"/>
              </a:spcBef>
              <a:spcAft>
                <a:spcPts val="0"/>
              </a:spcAft>
              <a:buClrTx/>
              <a:buSzTx/>
              <a:buFontTx/>
              <a:buNone/>
              <a:tabLst/>
              <a:defRPr/>
            </a:pPr>
            <a:r>
              <a:rPr kumimoji="0" lang="en-US" sz="1091" b="0" i="0" u="none" strike="noStrike" kern="1200" cap="none" spc="0" normalizeH="0" baseline="0" noProof="0" dirty="0">
                <a:ln>
                  <a:noFill/>
                </a:ln>
                <a:solidFill>
                  <a:srgbClr val="000000"/>
                </a:solidFill>
                <a:effectLst/>
                <a:uLnTx/>
                <a:uFillTx/>
                <a:latin typeface="Open Sans Light"/>
                <a:ea typeface="+mn-ea"/>
                <a:cs typeface="+mn-cs"/>
              </a:rPr>
              <a:t>Finally, under (first-things-first), note important steps or factors that your group suggests will help to promote an intersectional approach and successful implementation.</a:t>
            </a:r>
          </a:p>
        </p:txBody>
      </p:sp>
      <p:sp>
        <p:nvSpPr>
          <p:cNvPr id="6" name="TextBox 6"/>
          <p:cNvSpPr txBox="1"/>
          <p:nvPr/>
        </p:nvSpPr>
        <p:spPr>
          <a:xfrm>
            <a:off x="2782585" y="999834"/>
            <a:ext cx="3516526" cy="408253"/>
          </a:xfrm>
          <a:prstGeom prst="rect">
            <a:avLst/>
          </a:prstGeom>
        </p:spPr>
        <p:txBody>
          <a:bodyPr lIns="0" tIns="0" rIns="0" bIns="0" rtlCol="0" anchor="t">
            <a:spAutoFit/>
          </a:bodyPr>
          <a:lstStyle/>
          <a:p>
            <a:pPr marL="0" marR="0" lvl="0" indent="0" algn="ctr" defTabSz="623438" rtl="0" eaLnBrk="1" fontAlgn="auto" latinLnBrk="0" hangingPunct="1">
              <a:lnSpc>
                <a:spcPts val="3436"/>
              </a:lnSpc>
              <a:spcBef>
                <a:spcPts val="0"/>
              </a:spcBef>
              <a:spcAft>
                <a:spcPts val="0"/>
              </a:spcAft>
              <a:buClrTx/>
              <a:buSzTx/>
              <a:buFontTx/>
              <a:buNone/>
              <a:tabLst/>
              <a:defRPr/>
            </a:pPr>
            <a:r>
              <a:rPr kumimoji="0" lang="en-US" sz="2454" b="0" i="0" u="none" strike="noStrike" kern="1200" cap="none" spc="0" normalizeH="0" baseline="0" noProof="0" dirty="0">
                <a:ln>
                  <a:noFill/>
                </a:ln>
                <a:solidFill>
                  <a:srgbClr val="000000"/>
                </a:solidFill>
                <a:effectLst/>
                <a:uLnTx/>
                <a:uFillTx/>
                <a:latin typeface="Open Sans"/>
                <a:ea typeface="+mn-ea"/>
                <a:cs typeface="+mn-cs"/>
              </a:rPr>
              <a:t>(Virtual Break-out room)</a:t>
            </a:r>
          </a:p>
        </p:txBody>
      </p:sp>
      <p:pic>
        <p:nvPicPr>
          <p:cNvPr id="7" name="Picture 6">
            <a:extLst>
              <a:ext uri="{FF2B5EF4-FFF2-40B4-BE49-F238E27FC236}">
                <a16:creationId xmlns:a16="http://schemas.microsoft.com/office/drawing/2014/main" id="{CBA3E4F4-0E0A-6BF0-12E1-A05FB66E5D5A}"/>
              </a:ext>
            </a:extLst>
          </p:cNvPr>
          <p:cNvPicPr>
            <a:picLocks noChangeAspect="1"/>
          </p:cNvPicPr>
          <p:nvPr/>
        </p:nvPicPr>
        <p:blipFill>
          <a:blip r:embed="rId2"/>
          <a:stretch>
            <a:fillRect/>
          </a:stretch>
        </p:blipFill>
        <p:spPr>
          <a:xfrm>
            <a:off x="376519" y="1452280"/>
            <a:ext cx="8083262" cy="5244369"/>
          </a:xfrm>
          <a:prstGeom prst="rect">
            <a:avLst/>
          </a:prstGeom>
          <a:ln>
            <a:solidFill>
              <a:schemeClr val="accent1">
                <a:lumMod val="75000"/>
              </a:schemeClr>
            </a:solid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 name="Oval 111"/>
          <p:cNvSpPr/>
          <p:nvPr/>
        </p:nvSpPr>
        <p:spPr>
          <a:xfrm>
            <a:off x="3861954" y="1870364"/>
            <a:ext cx="5195455" cy="4987636"/>
          </a:xfrm>
          <a:prstGeom prst="ellipse">
            <a:avLst/>
          </a:prstGeom>
          <a:solidFill>
            <a:schemeClr val="accent2">
              <a:lumMod val="20000"/>
              <a:lumOff val="80000"/>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23438" rtl="0" eaLnBrk="1" fontAlgn="auto" latinLnBrk="0" hangingPunct="1">
              <a:lnSpc>
                <a:spcPct val="100000"/>
              </a:lnSpc>
              <a:spcBef>
                <a:spcPts val="0"/>
              </a:spcBef>
              <a:spcAft>
                <a:spcPts val="0"/>
              </a:spcAft>
              <a:buClrTx/>
              <a:buSzTx/>
              <a:buFontTx/>
              <a:buNone/>
              <a:tabLst/>
              <a:defRPr/>
            </a:pPr>
            <a:endParaRPr kumimoji="0" lang="en-US" sz="1227" b="0" i="0" u="none" strike="noStrike" kern="1200" cap="none" spc="0" normalizeH="0" baseline="0" noProof="0" dirty="0">
              <a:ln>
                <a:noFill/>
              </a:ln>
              <a:solidFill>
                <a:prstClr val="white"/>
              </a:solidFill>
              <a:effectLst/>
              <a:uLnTx/>
              <a:uFillTx/>
              <a:latin typeface="Calibri"/>
              <a:ea typeface="+mn-ea"/>
              <a:cs typeface="+mn-cs"/>
            </a:endParaRPr>
          </a:p>
        </p:txBody>
      </p:sp>
      <p:sp>
        <p:nvSpPr>
          <p:cNvPr id="110" name="Oval 109"/>
          <p:cNvSpPr/>
          <p:nvPr/>
        </p:nvSpPr>
        <p:spPr>
          <a:xfrm>
            <a:off x="8485909" y="4364182"/>
            <a:ext cx="3636818" cy="3688773"/>
          </a:xfrm>
          <a:prstGeom prst="ellipse">
            <a:avLst/>
          </a:prstGeom>
          <a:solidFill>
            <a:schemeClr val="accent2">
              <a:lumMod val="20000"/>
              <a:lumOff val="80000"/>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23438" rtl="0" eaLnBrk="1" fontAlgn="auto" latinLnBrk="0" hangingPunct="1">
              <a:lnSpc>
                <a:spcPct val="100000"/>
              </a:lnSpc>
              <a:spcBef>
                <a:spcPts val="0"/>
              </a:spcBef>
              <a:spcAft>
                <a:spcPts val="0"/>
              </a:spcAft>
              <a:buClrTx/>
              <a:buSzTx/>
              <a:buFontTx/>
              <a:buNone/>
              <a:tabLst/>
              <a:defRPr/>
            </a:pPr>
            <a:endParaRPr kumimoji="0" lang="en-US" sz="1227" b="0" i="0" u="none" strike="noStrike" kern="1200" cap="none" spc="0" normalizeH="0" baseline="0" noProof="0" dirty="0">
              <a:ln>
                <a:noFill/>
              </a:ln>
              <a:solidFill>
                <a:prstClr val="white"/>
              </a:solidFill>
              <a:effectLst/>
              <a:uLnTx/>
              <a:uFillTx/>
              <a:latin typeface="Calibri"/>
              <a:ea typeface="+mn-ea"/>
              <a:cs typeface="+mn-cs"/>
            </a:endParaRPr>
          </a:p>
        </p:txBody>
      </p:sp>
      <p:sp>
        <p:nvSpPr>
          <p:cNvPr id="111" name="Oval 110"/>
          <p:cNvSpPr/>
          <p:nvPr/>
        </p:nvSpPr>
        <p:spPr>
          <a:xfrm>
            <a:off x="291498" y="2466628"/>
            <a:ext cx="4921276" cy="4703099"/>
          </a:xfrm>
          <a:prstGeom prst="ellipse">
            <a:avLst/>
          </a:prstGeom>
          <a:solidFill>
            <a:schemeClr val="accent2">
              <a:lumMod val="20000"/>
              <a:lumOff val="80000"/>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23438" rtl="0" eaLnBrk="1" fontAlgn="auto" latinLnBrk="0" hangingPunct="1">
              <a:lnSpc>
                <a:spcPct val="100000"/>
              </a:lnSpc>
              <a:spcBef>
                <a:spcPts val="0"/>
              </a:spcBef>
              <a:spcAft>
                <a:spcPts val="0"/>
              </a:spcAft>
              <a:buClrTx/>
              <a:buSzTx/>
              <a:buFontTx/>
              <a:buNone/>
              <a:tabLst/>
              <a:defRPr/>
            </a:pPr>
            <a:endParaRPr kumimoji="0" lang="en-US" sz="1227" b="0" i="0" u="none" strike="noStrike" kern="1200" cap="none" spc="0" normalizeH="0" baseline="0" noProof="0" dirty="0">
              <a:ln>
                <a:noFill/>
              </a:ln>
              <a:solidFill>
                <a:prstClr val="white"/>
              </a:solidFill>
              <a:effectLst/>
              <a:uLnTx/>
              <a:uFillTx/>
              <a:latin typeface="Calibri"/>
              <a:ea typeface="+mn-ea"/>
              <a:cs typeface="+mn-cs"/>
            </a:endParaRPr>
          </a:p>
        </p:txBody>
      </p:sp>
      <p:pic>
        <p:nvPicPr>
          <p:cNvPr id="2" name="Picture 2"/>
          <p:cNvPicPr>
            <a:picLocks noChangeAspect="1"/>
          </p:cNvPicPr>
          <p:nvPr/>
        </p:nvPicPr>
        <p:blipFill>
          <a:blip r:embed="rId3" cstate="print"/>
          <a:srcRect/>
          <a:stretch>
            <a:fillRect/>
          </a:stretch>
        </p:blipFill>
        <p:spPr>
          <a:xfrm rot="20688597">
            <a:off x="1083992" y="1058291"/>
            <a:ext cx="1092938" cy="1149411"/>
          </a:xfrm>
          <a:prstGeom prst="rect">
            <a:avLst/>
          </a:prstGeom>
        </p:spPr>
      </p:pic>
      <p:pic>
        <p:nvPicPr>
          <p:cNvPr id="3" name="Picture 3"/>
          <p:cNvPicPr>
            <a:picLocks noChangeAspect="1"/>
          </p:cNvPicPr>
          <p:nvPr/>
        </p:nvPicPr>
        <p:blipFill>
          <a:blip r:embed="rId4" cstate="print"/>
          <a:srcRect/>
          <a:stretch>
            <a:fillRect/>
          </a:stretch>
        </p:blipFill>
        <p:spPr>
          <a:xfrm>
            <a:off x="5923765" y="206902"/>
            <a:ext cx="957797" cy="957797"/>
          </a:xfrm>
          <a:prstGeom prst="rect">
            <a:avLst/>
          </a:prstGeom>
        </p:spPr>
      </p:pic>
      <p:pic>
        <p:nvPicPr>
          <p:cNvPr id="4" name="Picture 4"/>
          <p:cNvPicPr>
            <a:picLocks noChangeAspect="1"/>
          </p:cNvPicPr>
          <p:nvPr/>
        </p:nvPicPr>
        <p:blipFill>
          <a:blip r:embed="rId5" cstate="print"/>
          <a:srcRect/>
          <a:stretch>
            <a:fillRect/>
          </a:stretch>
        </p:blipFill>
        <p:spPr>
          <a:xfrm rot="20424214">
            <a:off x="3357882" y="1976101"/>
            <a:ext cx="710095" cy="711336"/>
          </a:xfrm>
          <a:prstGeom prst="rect">
            <a:avLst/>
          </a:prstGeom>
        </p:spPr>
      </p:pic>
      <p:grpSp>
        <p:nvGrpSpPr>
          <p:cNvPr id="5" name="Group 5"/>
          <p:cNvGrpSpPr/>
          <p:nvPr/>
        </p:nvGrpSpPr>
        <p:grpSpPr>
          <a:xfrm>
            <a:off x="6667772" y="-1259710"/>
            <a:ext cx="5463192" cy="5463192"/>
            <a:chOff x="0" y="0"/>
            <a:chExt cx="812800" cy="812800"/>
          </a:xfrm>
        </p:grpSpPr>
        <p:sp>
          <p:nvSpPr>
            <p:cNvPr id="6" name="Freeform 6"/>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8E8A85">
                <a:alpha val="11765"/>
              </a:srgbClr>
            </a:solidFill>
          </p:spPr>
          <p:txBody>
            <a:bodyPr/>
            <a:lstStyle/>
            <a:p>
              <a:pPr marL="0" marR="0" lvl="0" indent="0" algn="l" defTabSz="623438" rtl="0" eaLnBrk="1" fontAlgn="auto" latinLnBrk="0" hangingPunct="1">
                <a:lnSpc>
                  <a:spcPct val="100000"/>
                </a:lnSpc>
                <a:spcBef>
                  <a:spcPts val="0"/>
                </a:spcBef>
                <a:spcAft>
                  <a:spcPts val="0"/>
                </a:spcAft>
                <a:buClrTx/>
                <a:buSzTx/>
                <a:buFontTx/>
                <a:buNone/>
                <a:tabLst/>
                <a:defRPr/>
              </a:pPr>
              <a:endParaRPr kumimoji="0" lang="en-CA" sz="1227" b="0" i="0" u="none" strike="noStrike" kern="1200" cap="none" spc="0" normalizeH="0" baseline="0" noProof="0">
                <a:ln>
                  <a:noFill/>
                </a:ln>
                <a:solidFill>
                  <a:prstClr val="black"/>
                </a:solidFill>
                <a:effectLst/>
                <a:uLnTx/>
                <a:uFillTx/>
                <a:latin typeface="Calibri"/>
                <a:ea typeface="+mn-ea"/>
                <a:cs typeface="+mn-cs"/>
              </a:endParaRPr>
            </a:p>
          </p:txBody>
        </p:sp>
        <p:sp>
          <p:nvSpPr>
            <p:cNvPr id="7" name="TextBox 7"/>
            <p:cNvSpPr txBox="1"/>
            <p:nvPr/>
          </p:nvSpPr>
          <p:spPr>
            <a:xfrm>
              <a:off x="76200" y="38100"/>
              <a:ext cx="660400" cy="698500"/>
            </a:xfrm>
            <a:prstGeom prst="rect">
              <a:avLst/>
            </a:prstGeom>
          </p:spPr>
          <p:txBody>
            <a:bodyPr lIns="34636" tIns="34636" rIns="34636" bIns="34636" rtlCol="0" anchor="ctr"/>
            <a:lstStyle/>
            <a:p>
              <a:pPr marL="0" marR="0" lvl="0" indent="0" algn="ctr" defTabSz="623438" rtl="0" eaLnBrk="1" fontAlgn="auto" latinLnBrk="0" hangingPunct="1">
                <a:lnSpc>
                  <a:spcPts val="1813"/>
                </a:lnSpc>
                <a:spcBef>
                  <a:spcPct val="0"/>
                </a:spcBef>
                <a:spcAft>
                  <a:spcPts val="0"/>
                </a:spcAft>
                <a:buClrTx/>
                <a:buSzTx/>
                <a:buFontTx/>
                <a:buNone/>
                <a:tabLst/>
                <a:defRPr/>
              </a:pPr>
              <a:endParaRPr kumimoji="0" sz="1227" b="0" i="0" u="none" strike="noStrike" kern="1200" cap="none" spc="0" normalizeH="0" baseline="0" noProof="0" dirty="0">
                <a:ln>
                  <a:noFill/>
                </a:ln>
                <a:solidFill>
                  <a:prstClr val="black"/>
                </a:solidFill>
                <a:effectLst/>
                <a:uLnTx/>
                <a:uFillTx/>
                <a:latin typeface="Calibri"/>
                <a:ea typeface="+mn-ea"/>
                <a:cs typeface="+mn-cs"/>
              </a:endParaRPr>
            </a:p>
          </p:txBody>
        </p:sp>
      </p:grpSp>
      <p:pic>
        <p:nvPicPr>
          <p:cNvPr id="8" name="Picture 8"/>
          <p:cNvPicPr>
            <a:picLocks noChangeAspect="1"/>
          </p:cNvPicPr>
          <p:nvPr/>
        </p:nvPicPr>
        <p:blipFill>
          <a:blip r:embed="rId6" cstate="print"/>
          <a:srcRect/>
          <a:stretch>
            <a:fillRect/>
          </a:stretch>
        </p:blipFill>
        <p:spPr>
          <a:xfrm rot="-889337">
            <a:off x="5670302" y="780137"/>
            <a:ext cx="1396835" cy="1321557"/>
          </a:xfrm>
          <a:prstGeom prst="rect">
            <a:avLst/>
          </a:prstGeom>
        </p:spPr>
      </p:pic>
      <p:grpSp>
        <p:nvGrpSpPr>
          <p:cNvPr id="9" name="Group 15"/>
          <p:cNvGrpSpPr/>
          <p:nvPr/>
        </p:nvGrpSpPr>
        <p:grpSpPr>
          <a:xfrm>
            <a:off x="3684735" y="1207696"/>
            <a:ext cx="1467034" cy="1610748"/>
            <a:chOff x="0" y="0"/>
            <a:chExt cx="6060897" cy="5989320"/>
          </a:xfrm>
        </p:grpSpPr>
        <p:sp>
          <p:nvSpPr>
            <p:cNvPr id="16" name="Freeform 16"/>
            <p:cNvSpPr/>
            <p:nvPr/>
          </p:nvSpPr>
          <p:spPr>
            <a:xfrm>
              <a:off x="0" y="0"/>
              <a:ext cx="6060897" cy="5989320"/>
            </a:xfrm>
            <a:custGeom>
              <a:avLst/>
              <a:gdLst/>
              <a:ahLst/>
              <a:cxnLst/>
              <a:rect l="l" t="t" r="r" b="b"/>
              <a:pathLst>
                <a:path w="6060897" h="5989320">
                  <a:moveTo>
                    <a:pt x="5043627" y="0"/>
                  </a:moveTo>
                  <a:lnTo>
                    <a:pt x="1017270" y="0"/>
                  </a:lnTo>
                  <a:cubicBezTo>
                    <a:pt x="455930" y="0"/>
                    <a:pt x="0" y="455930"/>
                    <a:pt x="0" y="1017270"/>
                  </a:cubicBezTo>
                  <a:lnTo>
                    <a:pt x="0" y="3679190"/>
                  </a:lnTo>
                  <a:cubicBezTo>
                    <a:pt x="0" y="4240530"/>
                    <a:pt x="455930" y="4696460"/>
                    <a:pt x="1017270" y="4696460"/>
                  </a:cubicBezTo>
                  <a:lnTo>
                    <a:pt x="1800860" y="4696460"/>
                  </a:lnTo>
                  <a:lnTo>
                    <a:pt x="1800860" y="5989320"/>
                  </a:lnTo>
                  <a:lnTo>
                    <a:pt x="2532380" y="4696460"/>
                  </a:lnTo>
                  <a:lnTo>
                    <a:pt x="5043627" y="4696460"/>
                  </a:lnTo>
                  <a:cubicBezTo>
                    <a:pt x="5604967" y="4696460"/>
                    <a:pt x="6060897" y="4240530"/>
                    <a:pt x="6060897" y="3679190"/>
                  </a:cubicBezTo>
                  <a:lnTo>
                    <a:pt x="6060897" y="1017270"/>
                  </a:lnTo>
                  <a:cubicBezTo>
                    <a:pt x="6060897" y="455930"/>
                    <a:pt x="5606237" y="0"/>
                    <a:pt x="5043627" y="0"/>
                  </a:cubicBezTo>
                  <a:lnTo>
                    <a:pt x="5043627" y="0"/>
                  </a:lnTo>
                  <a:close/>
                </a:path>
              </a:pathLst>
            </a:custGeom>
            <a:solidFill>
              <a:srgbClr val="EB474F"/>
            </a:solidFill>
          </p:spPr>
          <p:txBody>
            <a:bodyPr/>
            <a:lstStyle/>
            <a:p>
              <a:pPr marL="0" marR="0" lvl="0" indent="0" algn="l" defTabSz="623438" rtl="0" eaLnBrk="1" fontAlgn="auto" latinLnBrk="0" hangingPunct="1">
                <a:lnSpc>
                  <a:spcPct val="100000"/>
                </a:lnSpc>
                <a:spcBef>
                  <a:spcPts val="0"/>
                </a:spcBef>
                <a:spcAft>
                  <a:spcPts val="0"/>
                </a:spcAft>
                <a:buClrTx/>
                <a:buSzTx/>
                <a:buFontTx/>
                <a:buNone/>
                <a:tabLst/>
                <a:defRPr/>
              </a:pPr>
              <a:endParaRPr kumimoji="0" lang="en-CA" sz="1227" b="0" i="0" u="none" strike="noStrike" kern="1200" cap="none" spc="0" normalizeH="0" baseline="0" noProof="0">
                <a:ln>
                  <a:noFill/>
                </a:ln>
                <a:solidFill>
                  <a:prstClr val="black"/>
                </a:solidFill>
                <a:effectLst/>
                <a:uLnTx/>
                <a:uFillTx/>
                <a:latin typeface="Calibri"/>
                <a:ea typeface="+mn-ea"/>
                <a:cs typeface="+mn-cs"/>
              </a:endParaRPr>
            </a:p>
          </p:txBody>
        </p:sp>
      </p:grpSp>
      <p:pic>
        <p:nvPicPr>
          <p:cNvPr id="17" name="Picture 17"/>
          <p:cNvPicPr>
            <a:picLocks noChangeAspect="1"/>
          </p:cNvPicPr>
          <p:nvPr/>
        </p:nvPicPr>
        <p:blipFill>
          <a:blip r:embed="rId7" cstate="print"/>
          <a:srcRect t="4995" b="4995"/>
          <a:stretch>
            <a:fillRect/>
          </a:stretch>
        </p:blipFill>
        <p:spPr>
          <a:xfrm>
            <a:off x="3830141" y="1307037"/>
            <a:ext cx="1352254" cy="1152336"/>
          </a:xfrm>
          <a:prstGeom prst="rect">
            <a:avLst/>
          </a:prstGeom>
        </p:spPr>
      </p:pic>
      <p:pic>
        <p:nvPicPr>
          <p:cNvPr id="18" name="Picture 18"/>
          <p:cNvPicPr>
            <a:picLocks noChangeAspect="1"/>
          </p:cNvPicPr>
          <p:nvPr/>
        </p:nvPicPr>
        <p:blipFill>
          <a:blip r:embed="rId8" cstate="print">
            <a:alphaModFix amt="29000"/>
          </a:blip>
          <a:srcRect/>
          <a:stretch>
            <a:fillRect/>
          </a:stretch>
        </p:blipFill>
        <p:spPr>
          <a:xfrm>
            <a:off x="5680364" y="3688773"/>
            <a:ext cx="1565474" cy="1783490"/>
          </a:xfrm>
          <a:prstGeom prst="rect">
            <a:avLst/>
          </a:prstGeom>
        </p:spPr>
      </p:pic>
      <p:sp>
        <p:nvSpPr>
          <p:cNvPr id="19" name="TextBox 19"/>
          <p:cNvSpPr txBox="1"/>
          <p:nvPr/>
        </p:nvSpPr>
        <p:spPr>
          <a:xfrm>
            <a:off x="3697781" y="2262829"/>
            <a:ext cx="1423555" cy="139334"/>
          </a:xfrm>
          <a:prstGeom prst="rect">
            <a:avLst/>
          </a:prstGeom>
        </p:spPr>
        <p:txBody>
          <a:bodyPr wrap="square" lIns="0" tIns="0" rIns="0" bIns="0" rtlCol="0" anchor="t">
            <a:spAutoFit/>
          </a:bodyPr>
          <a:lstStyle/>
          <a:p>
            <a:pPr marL="0" marR="0" lvl="0" indent="0" algn="ctr" defTabSz="623438" rtl="0" eaLnBrk="1" fontAlgn="auto" latinLnBrk="0" hangingPunct="1">
              <a:lnSpc>
                <a:spcPts val="1240"/>
              </a:lnSpc>
              <a:spcBef>
                <a:spcPct val="0"/>
              </a:spcBef>
              <a:spcAft>
                <a:spcPts val="0"/>
              </a:spcAft>
              <a:buClrTx/>
              <a:buSzTx/>
              <a:buFontTx/>
              <a:buNone/>
              <a:tabLst/>
              <a:defRPr/>
            </a:pPr>
            <a:r>
              <a:rPr kumimoji="0" lang="en-US" sz="818" b="0" i="0" u="none" strike="noStrike" kern="1200" cap="none" spc="0" normalizeH="0" baseline="0" noProof="0" dirty="0">
                <a:ln>
                  <a:noFill/>
                </a:ln>
                <a:solidFill>
                  <a:srgbClr val="FFFFFF"/>
                </a:solidFill>
                <a:effectLst/>
                <a:uLnTx/>
                <a:uFillTx/>
                <a:latin typeface="Open Sans Light Bold"/>
                <a:ea typeface="+mn-ea"/>
                <a:cs typeface="+mn-cs"/>
              </a:rPr>
              <a:t>Shared Understanding</a:t>
            </a:r>
          </a:p>
        </p:txBody>
      </p:sp>
      <p:pic>
        <p:nvPicPr>
          <p:cNvPr id="23" name="Picture 23"/>
          <p:cNvPicPr>
            <a:picLocks noChangeAspect="1"/>
          </p:cNvPicPr>
          <p:nvPr/>
        </p:nvPicPr>
        <p:blipFill>
          <a:blip r:embed="rId9" cstate="print"/>
          <a:srcRect/>
          <a:stretch>
            <a:fillRect/>
          </a:stretch>
        </p:blipFill>
        <p:spPr>
          <a:xfrm rot="542044">
            <a:off x="258119" y="1882675"/>
            <a:ext cx="1104061" cy="1104061"/>
          </a:xfrm>
          <a:prstGeom prst="rect">
            <a:avLst/>
          </a:prstGeom>
        </p:spPr>
      </p:pic>
      <p:sp>
        <p:nvSpPr>
          <p:cNvPr id="26" name="TextBox 26"/>
          <p:cNvSpPr txBox="1"/>
          <p:nvPr/>
        </p:nvSpPr>
        <p:spPr>
          <a:xfrm>
            <a:off x="8744078" y="4468091"/>
            <a:ext cx="4530395" cy="3580083"/>
          </a:xfrm>
          <a:prstGeom prst="rect">
            <a:avLst/>
          </a:prstGeom>
        </p:spPr>
        <p:txBody>
          <a:bodyPr lIns="34636" tIns="34636" rIns="34636" bIns="34636" rtlCol="0" anchor="ctr"/>
          <a:lstStyle/>
          <a:p>
            <a:pPr marL="0" marR="0" lvl="0" indent="0" algn="ctr" defTabSz="623438" rtl="0" eaLnBrk="1" fontAlgn="auto" latinLnBrk="0" hangingPunct="1">
              <a:lnSpc>
                <a:spcPts val="1813"/>
              </a:lnSpc>
              <a:spcBef>
                <a:spcPct val="0"/>
              </a:spcBef>
              <a:spcAft>
                <a:spcPts val="0"/>
              </a:spcAft>
              <a:buClrTx/>
              <a:buSzTx/>
              <a:buFontTx/>
              <a:buNone/>
              <a:tabLst/>
              <a:defRPr/>
            </a:pPr>
            <a:endParaRPr kumimoji="0" sz="1227" b="0" i="0" u="none" strike="noStrike" kern="1200" cap="none" spc="0" normalizeH="0" baseline="0" noProof="0" dirty="0">
              <a:ln>
                <a:noFill/>
              </a:ln>
              <a:solidFill>
                <a:prstClr val="black"/>
              </a:solidFill>
              <a:effectLst/>
              <a:uLnTx/>
              <a:uFillTx/>
              <a:latin typeface="Calibri"/>
              <a:ea typeface="+mn-ea"/>
              <a:cs typeface="+mn-cs"/>
            </a:endParaRPr>
          </a:p>
        </p:txBody>
      </p:sp>
      <p:pic>
        <p:nvPicPr>
          <p:cNvPr id="27" name="Picture 27"/>
          <p:cNvPicPr>
            <a:picLocks noChangeAspect="1"/>
          </p:cNvPicPr>
          <p:nvPr/>
        </p:nvPicPr>
        <p:blipFill>
          <a:blip r:embed="rId10" cstate="print">
            <a:alphaModFix amt="64000"/>
          </a:blip>
          <a:srcRect/>
          <a:stretch>
            <a:fillRect/>
          </a:stretch>
        </p:blipFill>
        <p:spPr>
          <a:xfrm>
            <a:off x="1233088" y="176748"/>
            <a:ext cx="4787642" cy="1247112"/>
          </a:xfrm>
          <a:prstGeom prst="rect">
            <a:avLst/>
          </a:prstGeom>
          <a:solidFill>
            <a:schemeClr val="accent2">
              <a:lumMod val="20000"/>
              <a:lumOff val="80000"/>
              <a:alpha val="0"/>
            </a:schemeClr>
          </a:solidFill>
        </p:spPr>
      </p:pic>
      <p:pic>
        <p:nvPicPr>
          <p:cNvPr id="28" name="Picture 28"/>
          <p:cNvPicPr>
            <a:picLocks noChangeAspect="1"/>
          </p:cNvPicPr>
          <p:nvPr/>
        </p:nvPicPr>
        <p:blipFill>
          <a:blip r:embed="rId11" cstate="print"/>
          <a:srcRect/>
          <a:stretch>
            <a:fillRect/>
          </a:stretch>
        </p:blipFill>
        <p:spPr>
          <a:xfrm rot="246320">
            <a:off x="984885" y="-97916"/>
            <a:ext cx="1016394" cy="1016394"/>
          </a:xfrm>
          <a:prstGeom prst="rect">
            <a:avLst/>
          </a:prstGeom>
        </p:spPr>
      </p:pic>
      <p:grpSp>
        <p:nvGrpSpPr>
          <p:cNvPr id="10" name="Group 29"/>
          <p:cNvGrpSpPr/>
          <p:nvPr/>
        </p:nvGrpSpPr>
        <p:grpSpPr>
          <a:xfrm>
            <a:off x="1835727" y="311727"/>
            <a:ext cx="295066" cy="295066"/>
            <a:chOff x="0" y="0"/>
            <a:chExt cx="812800" cy="812800"/>
          </a:xfrm>
        </p:grpSpPr>
        <p:sp>
          <p:nvSpPr>
            <p:cNvPr id="30" name="Freeform 30"/>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EA474F"/>
            </a:solidFill>
          </p:spPr>
          <p:txBody>
            <a:bodyPr/>
            <a:lstStyle/>
            <a:p>
              <a:pPr marL="0" marR="0" lvl="0" indent="0" algn="l" defTabSz="623438" rtl="0" eaLnBrk="1" fontAlgn="auto" latinLnBrk="0" hangingPunct="1">
                <a:lnSpc>
                  <a:spcPct val="100000"/>
                </a:lnSpc>
                <a:spcBef>
                  <a:spcPts val="0"/>
                </a:spcBef>
                <a:spcAft>
                  <a:spcPts val="0"/>
                </a:spcAft>
                <a:buClrTx/>
                <a:buSzTx/>
                <a:buFontTx/>
                <a:buNone/>
                <a:tabLst/>
                <a:defRPr/>
              </a:pPr>
              <a:endParaRPr kumimoji="0" lang="en-CA" sz="1227" b="0" i="0" u="none" strike="noStrike" kern="1200" cap="none" spc="0" normalizeH="0" baseline="0" noProof="0">
                <a:ln>
                  <a:noFill/>
                </a:ln>
                <a:solidFill>
                  <a:prstClr val="black"/>
                </a:solidFill>
                <a:effectLst/>
                <a:uLnTx/>
                <a:uFillTx/>
                <a:latin typeface="Calibri"/>
                <a:ea typeface="+mn-ea"/>
                <a:cs typeface="+mn-cs"/>
              </a:endParaRPr>
            </a:p>
          </p:txBody>
        </p:sp>
        <p:sp>
          <p:nvSpPr>
            <p:cNvPr id="31" name="TextBox 31"/>
            <p:cNvSpPr txBox="1"/>
            <p:nvPr/>
          </p:nvSpPr>
          <p:spPr>
            <a:xfrm>
              <a:off x="76200" y="38100"/>
              <a:ext cx="660400" cy="698500"/>
            </a:xfrm>
            <a:prstGeom prst="rect">
              <a:avLst/>
            </a:prstGeom>
          </p:spPr>
          <p:txBody>
            <a:bodyPr lIns="34636" tIns="34636" rIns="34636" bIns="34636" rtlCol="0" anchor="ctr"/>
            <a:lstStyle/>
            <a:p>
              <a:pPr marL="0" marR="0" lvl="0" indent="0" algn="ctr" defTabSz="623438" rtl="0" eaLnBrk="1" fontAlgn="auto" latinLnBrk="0" hangingPunct="1">
                <a:lnSpc>
                  <a:spcPts val="1582"/>
                </a:lnSpc>
                <a:spcBef>
                  <a:spcPts val="0"/>
                </a:spcBef>
                <a:spcAft>
                  <a:spcPts val="0"/>
                </a:spcAft>
                <a:buClrTx/>
                <a:buSzTx/>
                <a:buFontTx/>
                <a:buNone/>
                <a:tabLst/>
                <a:defRPr/>
              </a:pPr>
              <a:endParaRPr kumimoji="0" sz="1227" b="0" i="0" u="none" strike="noStrike" kern="1200" cap="none" spc="0" normalizeH="0" baseline="0" noProof="0" dirty="0">
                <a:ln>
                  <a:noFill/>
                </a:ln>
                <a:solidFill>
                  <a:prstClr val="black"/>
                </a:solidFill>
                <a:effectLst/>
                <a:uLnTx/>
                <a:uFillTx/>
                <a:latin typeface="Calibri"/>
                <a:ea typeface="+mn-ea"/>
                <a:cs typeface="+mn-cs"/>
              </a:endParaRPr>
            </a:p>
          </p:txBody>
        </p:sp>
      </p:grpSp>
      <p:pic>
        <p:nvPicPr>
          <p:cNvPr id="32" name="Picture 32"/>
          <p:cNvPicPr>
            <a:picLocks noChangeAspect="1"/>
          </p:cNvPicPr>
          <p:nvPr/>
        </p:nvPicPr>
        <p:blipFill>
          <a:blip r:embed="rId8" cstate="print">
            <a:alphaModFix amt="29000"/>
          </a:blip>
          <a:srcRect/>
          <a:stretch>
            <a:fillRect/>
          </a:stretch>
        </p:blipFill>
        <p:spPr>
          <a:xfrm>
            <a:off x="8953501" y="1039091"/>
            <a:ext cx="1565474" cy="1783490"/>
          </a:xfrm>
          <a:prstGeom prst="rect">
            <a:avLst/>
          </a:prstGeom>
        </p:spPr>
      </p:pic>
      <p:pic>
        <p:nvPicPr>
          <p:cNvPr id="33" name="Picture 33"/>
          <p:cNvPicPr>
            <a:picLocks noChangeAspect="1"/>
          </p:cNvPicPr>
          <p:nvPr/>
        </p:nvPicPr>
        <p:blipFill>
          <a:blip r:embed="rId8" cstate="print">
            <a:alphaModFix amt="29000"/>
          </a:blip>
          <a:srcRect/>
          <a:stretch>
            <a:fillRect/>
          </a:stretch>
        </p:blipFill>
        <p:spPr>
          <a:xfrm>
            <a:off x="2128325" y="4603966"/>
            <a:ext cx="1565474" cy="1783490"/>
          </a:xfrm>
          <a:prstGeom prst="rect">
            <a:avLst/>
          </a:prstGeom>
        </p:spPr>
      </p:pic>
      <p:grpSp>
        <p:nvGrpSpPr>
          <p:cNvPr id="11" name="Group 34"/>
          <p:cNvGrpSpPr/>
          <p:nvPr/>
        </p:nvGrpSpPr>
        <p:grpSpPr>
          <a:xfrm>
            <a:off x="919100" y="4235540"/>
            <a:ext cx="313987" cy="353772"/>
            <a:chOff x="0" y="0"/>
            <a:chExt cx="124044" cy="139762"/>
          </a:xfrm>
        </p:grpSpPr>
        <p:sp>
          <p:nvSpPr>
            <p:cNvPr id="35" name="Freeform 35"/>
            <p:cNvSpPr/>
            <p:nvPr/>
          </p:nvSpPr>
          <p:spPr>
            <a:xfrm>
              <a:off x="0" y="0"/>
              <a:ext cx="124044" cy="139762"/>
            </a:xfrm>
            <a:custGeom>
              <a:avLst/>
              <a:gdLst/>
              <a:ahLst/>
              <a:cxnLst/>
              <a:rect l="l" t="t" r="r" b="b"/>
              <a:pathLst>
                <a:path w="124044" h="139762">
                  <a:moveTo>
                    <a:pt x="0" y="0"/>
                  </a:moveTo>
                  <a:lnTo>
                    <a:pt x="124044" y="0"/>
                  </a:lnTo>
                  <a:lnTo>
                    <a:pt x="124044" y="139762"/>
                  </a:lnTo>
                  <a:lnTo>
                    <a:pt x="0" y="139762"/>
                  </a:lnTo>
                  <a:close/>
                </a:path>
              </a:pathLst>
            </a:custGeom>
            <a:solidFill>
              <a:srgbClr val="FFFFFF"/>
            </a:solidFill>
            <a:ln w="19050">
              <a:solidFill>
                <a:srgbClr val="000000"/>
              </a:solidFill>
            </a:ln>
          </p:spPr>
          <p:txBody>
            <a:bodyPr/>
            <a:lstStyle/>
            <a:p>
              <a:pPr marL="0" marR="0" lvl="0" indent="0" algn="l" defTabSz="623438" rtl="0" eaLnBrk="1" fontAlgn="auto" latinLnBrk="0" hangingPunct="1">
                <a:lnSpc>
                  <a:spcPct val="100000"/>
                </a:lnSpc>
                <a:spcBef>
                  <a:spcPts val="0"/>
                </a:spcBef>
                <a:spcAft>
                  <a:spcPts val="0"/>
                </a:spcAft>
                <a:buClrTx/>
                <a:buSzTx/>
                <a:buFontTx/>
                <a:buNone/>
                <a:tabLst/>
                <a:defRPr/>
              </a:pPr>
              <a:endParaRPr kumimoji="0" lang="en-CA" sz="1227" b="0" i="0" u="none" strike="noStrike" kern="1200" cap="none" spc="0" normalizeH="0" baseline="0" noProof="0">
                <a:ln>
                  <a:noFill/>
                </a:ln>
                <a:solidFill>
                  <a:prstClr val="black"/>
                </a:solidFill>
                <a:effectLst/>
                <a:uLnTx/>
                <a:uFillTx/>
                <a:latin typeface="Calibri"/>
                <a:ea typeface="+mn-ea"/>
                <a:cs typeface="+mn-cs"/>
              </a:endParaRPr>
            </a:p>
          </p:txBody>
        </p:sp>
        <p:sp>
          <p:nvSpPr>
            <p:cNvPr id="36" name="TextBox 36"/>
            <p:cNvSpPr txBox="1"/>
            <p:nvPr/>
          </p:nvSpPr>
          <p:spPr>
            <a:xfrm>
              <a:off x="0" y="-38100"/>
              <a:ext cx="812800" cy="850900"/>
            </a:xfrm>
            <a:prstGeom prst="rect">
              <a:avLst/>
            </a:prstGeom>
          </p:spPr>
          <p:txBody>
            <a:bodyPr lIns="34636" tIns="34636" rIns="34636" bIns="34636" rtlCol="0" anchor="ctr"/>
            <a:lstStyle/>
            <a:p>
              <a:pPr marL="0" marR="0" lvl="0" indent="0" algn="ctr" defTabSz="623438" rtl="0" eaLnBrk="1" fontAlgn="auto" latinLnBrk="0" hangingPunct="1">
                <a:lnSpc>
                  <a:spcPts val="1981"/>
                </a:lnSpc>
                <a:spcBef>
                  <a:spcPts val="0"/>
                </a:spcBef>
                <a:spcAft>
                  <a:spcPts val="0"/>
                </a:spcAft>
                <a:buClrTx/>
                <a:buSzTx/>
                <a:buFontTx/>
                <a:buNone/>
                <a:tabLst/>
                <a:defRPr/>
              </a:pPr>
              <a:endParaRPr kumimoji="0" sz="1227" b="0" i="0" u="none" strike="noStrike" kern="1200" cap="none" spc="0" normalizeH="0" baseline="0" noProof="0" dirty="0">
                <a:ln>
                  <a:noFill/>
                </a:ln>
                <a:solidFill>
                  <a:prstClr val="black"/>
                </a:solidFill>
                <a:effectLst/>
                <a:uLnTx/>
                <a:uFillTx/>
                <a:latin typeface="Calibri"/>
                <a:ea typeface="+mn-ea"/>
                <a:cs typeface="+mn-cs"/>
              </a:endParaRPr>
            </a:p>
          </p:txBody>
        </p:sp>
      </p:grpSp>
      <p:grpSp>
        <p:nvGrpSpPr>
          <p:cNvPr id="12" name="Group 37"/>
          <p:cNvGrpSpPr/>
          <p:nvPr/>
        </p:nvGrpSpPr>
        <p:grpSpPr>
          <a:xfrm>
            <a:off x="919100" y="4651617"/>
            <a:ext cx="313987" cy="353772"/>
            <a:chOff x="0" y="0"/>
            <a:chExt cx="124044" cy="139762"/>
          </a:xfrm>
        </p:grpSpPr>
        <p:sp>
          <p:nvSpPr>
            <p:cNvPr id="38" name="Freeform 38"/>
            <p:cNvSpPr/>
            <p:nvPr/>
          </p:nvSpPr>
          <p:spPr>
            <a:xfrm>
              <a:off x="0" y="0"/>
              <a:ext cx="124044" cy="139762"/>
            </a:xfrm>
            <a:custGeom>
              <a:avLst/>
              <a:gdLst/>
              <a:ahLst/>
              <a:cxnLst/>
              <a:rect l="l" t="t" r="r" b="b"/>
              <a:pathLst>
                <a:path w="124044" h="139762">
                  <a:moveTo>
                    <a:pt x="0" y="0"/>
                  </a:moveTo>
                  <a:lnTo>
                    <a:pt x="124044" y="0"/>
                  </a:lnTo>
                  <a:lnTo>
                    <a:pt x="124044" y="139762"/>
                  </a:lnTo>
                  <a:lnTo>
                    <a:pt x="0" y="139762"/>
                  </a:lnTo>
                  <a:close/>
                </a:path>
              </a:pathLst>
            </a:custGeom>
            <a:solidFill>
              <a:srgbClr val="FFFFFF"/>
            </a:solidFill>
            <a:ln w="19050">
              <a:solidFill>
                <a:srgbClr val="000000"/>
              </a:solidFill>
            </a:ln>
          </p:spPr>
          <p:txBody>
            <a:bodyPr/>
            <a:lstStyle/>
            <a:p>
              <a:pPr marL="0" marR="0" lvl="0" indent="0" algn="l" defTabSz="623438" rtl="0" eaLnBrk="1" fontAlgn="auto" latinLnBrk="0" hangingPunct="1">
                <a:lnSpc>
                  <a:spcPct val="100000"/>
                </a:lnSpc>
                <a:spcBef>
                  <a:spcPts val="0"/>
                </a:spcBef>
                <a:spcAft>
                  <a:spcPts val="0"/>
                </a:spcAft>
                <a:buClrTx/>
                <a:buSzTx/>
                <a:buFontTx/>
                <a:buNone/>
                <a:tabLst/>
                <a:defRPr/>
              </a:pPr>
              <a:endParaRPr kumimoji="0" lang="en-CA" sz="1227" b="0" i="0" u="none" strike="noStrike" kern="1200" cap="none" spc="0" normalizeH="0" baseline="0" noProof="0">
                <a:ln>
                  <a:noFill/>
                </a:ln>
                <a:solidFill>
                  <a:prstClr val="black"/>
                </a:solidFill>
                <a:effectLst/>
                <a:uLnTx/>
                <a:uFillTx/>
                <a:latin typeface="Calibri"/>
                <a:ea typeface="+mn-ea"/>
                <a:cs typeface="+mn-cs"/>
              </a:endParaRPr>
            </a:p>
          </p:txBody>
        </p:sp>
        <p:sp>
          <p:nvSpPr>
            <p:cNvPr id="39" name="TextBox 39"/>
            <p:cNvSpPr txBox="1"/>
            <p:nvPr/>
          </p:nvSpPr>
          <p:spPr>
            <a:xfrm>
              <a:off x="0" y="-38100"/>
              <a:ext cx="812800" cy="850900"/>
            </a:xfrm>
            <a:prstGeom prst="rect">
              <a:avLst/>
            </a:prstGeom>
          </p:spPr>
          <p:txBody>
            <a:bodyPr lIns="34636" tIns="34636" rIns="34636" bIns="34636" rtlCol="0" anchor="ctr"/>
            <a:lstStyle/>
            <a:p>
              <a:pPr marL="0" marR="0" lvl="0" indent="0" algn="ctr" defTabSz="623438" rtl="0" eaLnBrk="1" fontAlgn="auto" latinLnBrk="0" hangingPunct="1">
                <a:lnSpc>
                  <a:spcPts val="1981"/>
                </a:lnSpc>
                <a:spcBef>
                  <a:spcPts val="0"/>
                </a:spcBef>
                <a:spcAft>
                  <a:spcPts val="0"/>
                </a:spcAft>
                <a:buClrTx/>
                <a:buSzTx/>
                <a:buFontTx/>
                <a:buNone/>
                <a:tabLst/>
                <a:defRPr/>
              </a:pPr>
              <a:endParaRPr kumimoji="0" sz="1227" b="0" i="0" u="none" strike="noStrike" kern="1200" cap="none" spc="0" normalizeH="0" baseline="0" noProof="0" dirty="0">
                <a:ln>
                  <a:noFill/>
                </a:ln>
                <a:solidFill>
                  <a:prstClr val="black"/>
                </a:solidFill>
                <a:effectLst/>
                <a:uLnTx/>
                <a:uFillTx/>
                <a:latin typeface="Calibri"/>
                <a:ea typeface="+mn-ea"/>
                <a:cs typeface="+mn-cs"/>
              </a:endParaRPr>
            </a:p>
          </p:txBody>
        </p:sp>
      </p:grpSp>
      <p:grpSp>
        <p:nvGrpSpPr>
          <p:cNvPr id="15" name="Group 40"/>
          <p:cNvGrpSpPr/>
          <p:nvPr/>
        </p:nvGrpSpPr>
        <p:grpSpPr>
          <a:xfrm>
            <a:off x="919100" y="5089901"/>
            <a:ext cx="313987" cy="344639"/>
            <a:chOff x="0" y="0"/>
            <a:chExt cx="124044" cy="136154"/>
          </a:xfrm>
        </p:grpSpPr>
        <p:sp>
          <p:nvSpPr>
            <p:cNvPr id="41" name="Freeform 41"/>
            <p:cNvSpPr/>
            <p:nvPr/>
          </p:nvSpPr>
          <p:spPr>
            <a:xfrm>
              <a:off x="0" y="0"/>
              <a:ext cx="124044" cy="136154"/>
            </a:xfrm>
            <a:custGeom>
              <a:avLst/>
              <a:gdLst/>
              <a:ahLst/>
              <a:cxnLst/>
              <a:rect l="l" t="t" r="r" b="b"/>
              <a:pathLst>
                <a:path w="124044" h="136154">
                  <a:moveTo>
                    <a:pt x="0" y="0"/>
                  </a:moveTo>
                  <a:lnTo>
                    <a:pt x="124044" y="0"/>
                  </a:lnTo>
                  <a:lnTo>
                    <a:pt x="124044" y="136154"/>
                  </a:lnTo>
                  <a:lnTo>
                    <a:pt x="0" y="136154"/>
                  </a:lnTo>
                  <a:close/>
                </a:path>
              </a:pathLst>
            </a:custGeom>
            <a:solidFill>
              <a:srgbClr val="FFFFFF"/>
            </a:solidFill>
            <a:ln w="19050">
              <a:solidFill>
                <a:srgbClr val="000000"/>
              </a:solidFill>
            </a:ln>
          </p:spPr>
          <p:txBody>
            <a:bodyPr/>
            <a:lstStyle/>
            <a:p>
              <a:pPr marL="0" marR="0" lvl="0" indent="0" algn="l" defTabSz="623438" rtl="0" eaLnBrk="1" fontAlgn="auto" latinLnBrk="0" hangingPunct="1">
                <a:lnSpc>
                  <a:spcPct val="100000"/>
                </a:lnSpc>
                <a:spcBef>
                  <a:spcPts val="0"/>
                </a:spcBef>
                <a:spcAft>
                  <a:spcPts val="0"/>
                </a:spcAft>
                <a:buClrTx/>
                <a:buSzTx/>
                <a:buFontTx/>
                <a:buNone/>
                <a:tabLst/>
                <a:defRPr/>
              </a:pPr>
              <a:endParaRPr kumimoji="0" lang="en-CA" sz="1227" b="0" i="0" u="none" strike="noStrike" kern="1200" cap="none" spc="0" normalizeH="0" baseline="0" noProof="0">
                <a:ln>
                  <a:noFill/>
                </a:ln>
                <a:solidFill>
                  <a:prstClr val="black"/>
                </a:solidFill>
                <a:effectLst/>
                <a:uLnTx/>
                <a:uFillTx/>
                <a:latin typeface="Calibri"/>
                <a:ea typeface="+mn-ea"/>
                <a:cs typeface="+mn-cs"/>
              </a:endParaRPr>
            </a:p>
          </p:txBody>
        </p:sp>
        <p:sp>
          <p:nvSpPr>
            <p:cNvPr id="42" name="TextBox 42"/>
            <p:cNvSpPr txBox="1"/>
            <p:nvPr/>
          </p:nvSpPr>
          <p:spPr>
            <a:xfrm>
              <a:off x="0" y="-38100"/>
              <a:ext cx="812800" cy="850900"/>
            </a:xfrm>
            <a:prstGeom prst="rect">
              <a:avLst/>
            </a:prstGeom>
          </p:spPr>
          <p:txBody>
            <a:bodyPr lIns="34636" tIns="34636" rIns="34636" bIns="34636" rtlCol="0" anchor="ctr"/>
            <a:lstStyle/>
            <a:p>
              <a:pPr marL="0" marR="0" lvl="0" indent="0" algn="ctr" defTabSz="623438" rtl="0" eaLnBrk="1" fontAlgn="auto" latinLnBrk="0" hangingPunct="1">
                <a:lnSpc>
                  <a:spcPts val="1885"/>
                </a:lnSpc>
                <a:spcBef>
                  <a:spcPts val="0"/>
                </a:spcBef>
                <a:spcAft>
                  <a:spcPts val="0"/>
                </a:spcAft>
                <a:buClrTx/>
                <a:buSzTx/>
                <a:buFontTx/>
                <a:buNone/>
                <a:tabLst/>
                <a:defRPr/>
              </a:pPr>
              <a:endParaRPr kumimoji="0" sz="1227" b="0" i="0" u="none" strike="noStrike" kern="1200" cap="none" spc="0" normalizeH="0" baseline="0" noProof="0" dirty="0">
                <a:ln>
                  <a:noFill/>
                </a:ln>
                <a:solidFill>
                  <a:prstClr val="black"/>
                </a:solidFill>
                <a:effectLst/>
                <a:uLnTx/>
                <a:uFillTx/>
                <a:latin typeface="Calibri"/>
                <a:ea typeface="+mn-ea"/>
                <a:cs typeface="+mn-cs"/>
              </a:endParaRPr>
            </a:p>
          </p:txBody>
        </p:sp>
      </p:grpSp>
      <p:grpSp>
        <p:nvGrpSpPr>
          <p:cNvPr id="20" name="Group 43"/>
          <p:cNvGrpSpPr/>
          <p:nvPr/>
        </p:nvGrpSpPr>
        <p:grpSpPr>
          <a:xfrm>
            <a:off x="919100" y="5495711"/>
            <a:ext cx="313987" cy="344639"/>
            <a:chOff x="0" y="0"/>
            <a:chExt cx="124044" cy="136154"/>
          </a:xfrm>
        </p:grpSpPr>
        <p:sp>
          <p:nvSpPr>
            <p:cNvPr id="44" name="Freeform 44"/>
            <p:cNvSpPr/>
            <p:nvPr/>
          </p:nvSpPr>
          <p:spPr>
            <a:xfrm>
              <a:off x="0" y="0"/>
              <a:ext cx="124044" cy="136154"/>
            </a:xfrm>
            <a:custGeom>
              <a:avLst/>
              <a:gdLst/>
              <a:ahLst/>
              <a:cxnLst/>
              <a:rect l="l" t="t" r="r" b="b"/>
              <a:pathLst>
                <a:path w="124044" h="136154">
                  <a:moveTo>
                    <a:pt x="0" y="0"/>
                  </a:moveTo>
                  <a:lnTo>
                    <a:pt x="124044" y="0"/>
                  </a:lnTo>
                  <a:lnTo>
                    <a:pt x="124044" y="136154"/>
                  </a:lnTo>
                  <a:lnTo>
                    <a:pt x="0" y="136154"/>
                  </a:lnTo>
                  <a:close/>
                </a:path>
              </a:pathLst>
            </a:custGeom>
            <a:solidFill>
              <a:srgbClr val="FFFFFF"/>
            </a:solidFill>
            <a:ln w="19050">
              <a:solidFill>
                <a:srgbClr val="000000"/>
              </a:solidFill>
            </a:ln>
          </p:spPr>
          <p:txBody>
            <a:bodyPr/>
            <a:lstStyle/>
            <a:p>
              <a:pPr marL="0" marR="0" lvl="0" indent="0" algn="l" defTabSz="623438" rtl="0" eaLnBrk="1" fontAlgn="auto" latinLnBrk="0" hangingPunct="1">
                <a:lnSpc>
                  <a:spcPct val="100000"/>
                </a:lnSpc>
                <a:spcBef>
                  <a:spcPts val="0"/>
                </a:spcBef>
                <a:spcAft>
                  <a:spcPts val="0"/>
                </a:spcAft>
                <a:buClrTx/>
                <a:buSzTx/>
                <a:buFontTx/>
                <a:buNone/>
                <a:tabLst/>
                <a:defRPr/>
              </a:pPr>
              <a:endParaRPr kumimoji="0" lang="en-CA" sz="1227" b="0" i="0" u="none" strike="noStrike" kern="1200" cap="none" spc="0" normalizeH="0" baseline="0" noProof="0">
                <a:ln>
                  <a:noFill/>
                </a:ln>
                <a:solidFill>
                  <a:prstClr val="black"/>
                </a:solidFill>
                <a:effectLst/>
                <a:uLnTx/>
                <a:uFillTx/>
                <a:latin typeface="Calibri"/>
                <a:ea typeface="+mn-ea"/>
                <a:cs typeface="+mn-cs"/>
              </a:endParaRPr>
            </a:p>
          </p:txBody>
        </p:sp>
        <p:sp>
          <p:nvSpPr>
            <p:cNvPr id="45" name="TextBox 45"/>
            <p:cNvSpPr txBox="1"/>
            <p:nvPr/>
          </p:nvSpPr>
          <p:spPr>
            <a:xfrm>
              <a:off x="0" y="-38100"/>
              <a:ext cx="812800" cy="850900"/>
            </a:xfrm>
            <a:prstGeom prst="rect">
              <a:avLst/>
            </a:prstGeom>
          </p:spPr>
          <p:txBody>
            <a:bodyPr lIns="34636" tIns="34636" rIns="34636" bIns="34636" rtlCol="0" anchor="ctr"/>
            <a:lstStyle/>
            <a:p>
              <a:pPr marL="0" marR="0" lvl="0" indent="0" algn="ctr" defTabSz="623438" rtl="0" eaLnBrk="1" fontAlgn="auto" latinLnBrk="0" hangingPunct="1">
                <a:lnSpc>
                  <a:spcPts val="1885"/>
                </a:lnSpc>
                <a:spcBef>
                  <a:spcPts val="0"/>
                </a:spcBef>
                <a:spcAft>
                  <a:spcPts val="0"/>
                </a:spcAft>
                <a:buClrTx/>
                <a:buSzTx/>
                <a:buFontTx/>
                <a:buNone/>
                <a:tabLst/>
                <a:defRPr/>
              </a:pPr>
              <a:endParaRPr kumimoji="0" sz="1227" b="0" i="0" u="none" strike="noStrike" kern="1200" cap="none" spc="0" normalizeH="0" baseline="0" noProof="0" dirty="0">
                <a:ln>
                  <a:noFill/>
                </a:ln>
                <a:solidFill>
                  <a:prstClr val="black"/>
                </a:solidFill>
                <a:effectLst/>
                <a:uLnTx/>
                <a:uFillTx/>
                <a:latin typeface="Calibri"/>
                <a:ea typeface="+mn-ea"/>
                <a:cs typeface="+mn-cs"/>
              </a:endParaRPr>
            </a:p>
          </p:txBody>
        </p:sp>
      </p:grpSp>
      <p:grpSp>
        <p:nvGrpSpPr>
          <p:cNvPr id="21" name="Group 46"/>
          <p:cNvGrpSpPr/>
          <p:nvPr/>
        </p:nvGrpSpPr>
        <p:grpSpPr>
          <a:xfrm>
            <a:off x="919100" y="5896077"/>
            <a:ext cx="313987" cy="344639"/>
            <a:chOff x="0" y="0"/>
            <a:chExt cx="124044" cy="136154"/>
          </a:xfrm>
        </p:grpSpPr>
        <p:sp>
          <p:nvSpPr>
            <p:cNvPr id="47" name="Freeform 47"/>
            <p:cNvSpPr/>
            <p:nvPr/>
          </p:nvSpPr>
          <p:spPr>
            <a:xfrm>
              <a:off x="0" y="0"/>
              <a:ext cx="124044" cy="136154"/>
            </a:xfrm>
            <a:custGeom>
              <a:avLst/>
              <a:gdLst/>
              <a:ahLst/>
              <a:cxnLst/>
              <a:rect l="l" t="t" r="r" b="b"/>
              <a:pathLst>
                <a:path w="124044" h="136154">
                  <a:moveTo>
                    <a:pt x="0" y="0"/>
                  </a:moveTo>
                  <a:lnTo>
                    <a:pt x="124044" y="0"/>
                  </a:lnTo>
                  <a:lnTo>
                    <a:pt x="124044" y="136154"/>
                  </a:lnTo>
                  <a:lnTo>
                    <a:pt x="0" y="136154"/>
                  </a:lnTo>
                  <a:close/>
                </a:path>
              </a:pathLst>
            </a:custGeom>
            <a:solidFill>
              <a:srgbClr val="FFFFFF"/>
            </a:solidFill>
            <a:ln w="19050">
              <a:solidFill>
                <a:srgbClr val="000000"/>
              </a:solidFill>
            </a:ln>
          </p:spPr>
          <p:txBody>
            <a:bodyPr/>
            <a:lstStyle/>
            <a:p>
              <a:pPr marL="0" marR="0" lvl="0" indent="0" algn="l" defTabSz="623438" rtl="0" eaLnBrk="1" fontAlgn="auto" latinLnBrk="0" hangingPunct="1">
                <a:lnSpc>
                  <a:spcPct val="100000"/>
                </a:lnSpc>
                <a:spcBef>
                  <a:spcPts val="0"/>
                </a:spcBef>
                <a:spcAft>
                  <a:spcPts val="0"/>
                </a:spcAft>
                <a:buClrTx/>
                <a:buSzTx/>
                <a:buFontTx/>
                <a:buNone/>
                <a:tabLst/>
                <a:defRPr/>
              </a:pPr>
              <a:endParaRPr kumimoji="0" lang="en-CA" sz="1227" b="0" i="0" u="none" strike="noStrike" kern="1200" cap="none" spc="0" normalizeH="0" baseline="0" noProof="0">
                <a:ln>
                  <a:noFill/>
                </a:ln>
                <a:solidFill>
                  <a:prstClr val="black"/>
                </a:solidFill>
                <a:effectLst/>
                <a:uLnTx/>
                <a:uFillTx/>
                <a:latin typeface="Calibri"/>
                <a:ea typeface="+mn-ea"/>
                <a:cs typeface="+mn-cs"/>
              </a:endParaRPr>
            </a:p>
          </p:txBody>
        </p:sp>
        <p:sp>
          <p:nvSpPr>
            <p:cNvPr id="48" name="TextBox 48"/>
            <p:cNvSpPr txBox="1"/>
            <p:nvPr/>
          </p:nvSpPr>
          <p:spPr>
            <a:xfrm>
              <a:off x="0" y="-38100"/>
              <a:ext cx="812800" cy="850900"/>
            </a:xfrm>
            <a:prstGeom prst="rect">
              <a:avLst/>
            </a:prstGeom>
          </p:spPr>
          <p:txBody>
            <a:bodyPr lIns="34636" tIns="34636" rIns="34636" bIns="34636" rtlCol="0" anchor="ctr"/>
            <a:lstStyle/>
            <a:p>
              <a:pPr marL="0" marR="0" lvl="0" indent="0" algn="ctr" defTabSz="623438" rtl="0" eaLnBrk="1" fontAlgn="auto" latinLnBrk="0" hangingPunct="1">
                <a:lnSpc>
                  <a:spcPts val="1885"/>
                </a:lnSpc>
                <a:spcBef>
                  <a:spcPts val="0"/>
                </a:spcBef>
                <a:spcAft>
                  <a:spcPts val="0"/>
                </a:spcAft>
                <a:buClrTx/>
                <a:buSzTx/>
                <a:buFontTx/>
                <a:buNone/>
                <a:tabLst/>
                <a:defRPr/>
              </a:pPr>
              <a:endParaRPr kumimoji="0" sz="1227" b="0" i="0" u="none" strike="noStrike" kern="1200" cap="none" spc="0" normalizeH="0" baseline="0" noProof="0" dirty="0">
                <a:ln>
                  <a:noFill/>
                </a:ln>
                <a:solidFill>
                  <a:prstClr val="black"/>
                </a:solidFill>
                <a:effectLst/>
                <a:uLnTx/>
                <a:uFillTx/>
                <a:latin typeface="Calibri"/>
                <a:ea typeface="+mn-ea"/>
                <a:cs typeface="+mn-cs"/>
              </a:endParaRPr>
            </a:p>
          </p:txBody>
        </p:sp>
      </p:grpSp>
      <p:pic>
        <p:nvPicPr>
          <p:cNvPr id="49" name="Picture 49"/>
          <p:cNvPicPr>
            <a:picLocks noChangeAspect="1"/>
          </p:cNvPicPr>
          <p:nvPr/>
        </p:nvPicPr>
        <p:blipFill>
          <a:blip r:embed="rId4" cstate="print"/>
          <a:srcRect/>
          <a:stretch>
            <a:fillRect/>
          </a:stretch>
        </p:blipFill>
        <p:spPr>
          <a:xfrm>
            <a:off x="7914410" y="6245645"/>
            <a:ext cx="612355" cy="612355"/>
          </a:xfrm>
          <a:prstGeom prst="rect">
            <a:avLst/>
          </a:prstGeom>
        </p:spPr>
      </p:pic>
      <p:grpSp>
        <p:nvGrpSpPr>
          <p:cNvPr id="22" name="Group 50"/>
          <p:cNvGrpSpPr/>
          <p:nvPr/>
        </p:nvGrpSpPr>
        <p:grpSpPr>
          <a:xfrm rot="376623">
            <a:off x="2146553" y="1166239"/>
            <a:ext cx="1711732" cy="1416749"/>
            <a:chOff x="0" y="0"/>
            <a:chExt cx="6350000" cy="5989320"/>
          </a:xfrm>
        </p:grpSpPr>
        <p:sp>
          <p:nvSpPr>
            <p:cNvPr id="51" name="Freeform 51"/>
            <p:cNvSpPr/>
            <p:nvPr/>
          </p:nvSpPr>
          <p:spPr>
            <a:xfrm>
              <a:off x="0" y="0"/>
              <a:ext cx="6350000" cy="5989320"/>
            </a:xfrm>
            <a:custGeom>
              <a:avLst/>
              <a:gdLst/>
              <a:ahLst/>
              <a:cxnLst/>
              <a:rect l="l" t="t" r="r" b="b"/>
              <a:pathLst>
                <a:path w="6350000" h="5989320">
                  <a:moveTo>
                    <a:pt x="5332730" y="0"/>
                  </a:moveTo>
                  <a:lnTo>
                    <a:pt x="1017270" y="0"/>
                  </a:lnTo>
                  <a:cubicBezTo>
                    <a:pt x="455930" y="0"/>
                    <a:pt x="0" y="455930"/>
                    <a:pt x="0" y="1017270"/>
                  </a:cubicBezTo>
                  <a:lnTo>
                    <a:pt x="0" y="3679190"/>
                  </a:lnTo>
                  <a:cubicBezTo>
                    <a:pt x="0" y="4240530"/>
                    <a:pt x="455930" y="4696460"/>
                    <a:pt x="1017270" y="4696460"/>
                  </a:cubicBezTo>
                  <a:lnTo>
                    <a:pt x="1800860" y="4696460"/>
                  </a:lnTo>
                  <a:lnTo>
                    <a:pt x="1800860" y="5989320"/>
                  </a:lnTo>
                  <a:lnTo>
                    <a:pt x="2532380" y="4696460"/>
                  </a:lnTo>
                  <a:lnTo>
                    <a:pt x="5332730" y="4696460"/>
                  </a:lnTo>
                  <a:cubicBezTo>
                    <a:pt x="5894070" y="4696460"/>
                    <a:pt x="6350000" y="4240530"/>
                    <a:pt x="6350000" y="3679190"/>
                  </a:cubicBezTo>
                  <a:lnTo>
                    <a:pt x="6350000" y="1017270"/>
                  </a:lnTo>
                  <a:cubicBezTo>
                    <a:pt x="6350000" y="455930"/>
                    <a:pt x="5895340" y="0"/>
                    <a:pt x="5332730" y="0"/>
                  </a:cubicBezTo>
                  <a:lnTo>
                    <a:pt x="5332730" y="0"/>
                  </a:lnTo>
                  <a:close/>
                </a:path>
              </a:pathLst>
            </a:custGeom>
            <a:solidFill>
              <a:srgbClr val="5B376E"/>
            </a:solidFill>
          </p:spPr>
          <p:txBody>
            <a:bodyPr/>
            <a:lstStyle/>
            <a:p>
              <a:pPr marL="0" marR="0" lvl="0" indent="0" algn="l" defTabSz="623438" rtl="0" eaLnBrk="1" fontAlgn="auto" latinLnBrk="0" hangingPunct="1">
                <a:lnSpc>
                  <a:spcPct val="100000"/>
                </a:lnSpc>
                <a:spcBef>
                  <a:spcPts val="0"/>
                </a:spcBef>
                <a:spcAft>
                  <a:spcPts val="0"/>
                </a:spcAft>
                <a:buClrTx/>
                <a:buSzTx/>
                <a:buFontTx/>
                <a:buNone/>
                <a:tabLst/>
                <a:defRPr/>
              </a:pPr>
              <a:endParaRPr kumimoji="0" lang="en-CA" sz="1227"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24" name="Group 52"/>
          <p:cNvGrpSpPr/>
          <p:nvPr/>
        </p:nvGrpSpPr>
        <p:grpSpPr>
          <a:xfrm>
            <a:off x="919100" y="6315331"/>
            <a:ext cx="313987" cy="344639"/>
            <a:chOff x="0" y="0"/>
            <a:chExt cx="124044" cy="136154"/>
          </a:xfrm>
        </p:grpSpPr>
        <p:sp>
          <p:nvSpPr>
            <p:cNvPr id="53" name="Freeform 53"/>
            <p:cNvSpPr/>
            <p:nvPr/>
          </p:nvSpPr>
          <p:spPr>
            <a:xfrm>
              <a:off x="0" y="0"/>
              <a:ext cx="124044" cy="136154"/>
            </a:xfrm>
            <a:custGeom>
              <a:avLst/>
              <a:gdLst/>
              <a:ahLst/>
              <a:cxnLst/>
              <a:rect l="l" t="t" r="r" b="b"/>
              <a:pathLst>
                <a:path w="124044" h="136154">
                  <a:moveTo>
                    <a:pt x="0" y="0"/>
                  </a:moveTo>
                  <a:lnTo>
                    <a:pt x="124044" y="0"/>
                  </a:lnTo>
                  <a:lnTo>
                    <a:pt x="124044" y="136154"/>
                  </a:lnTo>
                  <a:lnTo>
                    <a:pt x="0" y="136154"/>
                  </a:lnTo>
                  <a:close/>
                </a:path>
              </a:pathLst>
            </a:custGeom>
            <a:solidFill>
              <a:srgbClr val="FEFEFC"/>
            </a:solidFill>
            <a:ln w="19050">
              <a:solidFill>
                <a:srgbClr val="000000"/>
              </a:solidFill>
            </a:ln>
          </p:spPr>
          <p:txBody>
            <a:bodyPr/>
            <a:lstStyle/>
            <a:p>
              <a:pPr marL="0" marR="0" lvl="0" indent="0" algn="l" defTabSz="623438" rtl="0" eaLnBrk="1" fontAlgn="auto" latinLnBrk="0" hangingPunct="1">
                <a:lnSpc>
                  <a:spcPct val="100000"/>
                </a:lnSpc>
                <a:spcBef>
                  <a:spcPts val="0"/>
                </a:spcBef>
                <a:spcAft>
                  <a:spcPts val="0"/>
                </a:spcAft>
                <a:buClrTx/>
                <a:buSzTx/>
                <a:buFontTx/>
                <a:buNone/>
                <a:tabLst/>
                <a:defRPr/>
              </a:pPr>
              <a:endParaRPr kumimoji="0" lang="en-CA" sz="1227" b="0" i="0" u="none" strike="noStrike" kern="1200" cap="none" spc="0" normalizeH="0" baseline="0" noProof="0">
                <a:ln>
                  <a:noFill/>
                </a:ln>
                <a:solidFill>
                  <a:prstClr val="black"/>
                </a:solidFill>
                <a:effectLst/>
                <a:uLnTx/>
                <a:uFillTx/>
                <a:latin typeface="Calibri"/>
                <a:ea typeface="+mn-ea"/>
                <a:cs typeface="+mn-cs"/>
              </a:endParaRPr>
            </a:p>
          </p:txBody>
        </p:sp>
        <p:sp>
          <p:nvSpPr>
            <p:cNvPr id="54" name="TextBox 54"/>
            <p:cNvSpPr txBox="1"/>
            <p:nvPr/>
          </p:nvSpPr>
          <p:spPr>
            <a:xfrm>
              <a:off x="0" y="-38100"/>
              <a:ext cx="812800" cy="850900"/>
            </a:xfrm>
            <a:prstGeom prst="rect">
              <a:avLst/>
            </a:prstGeom>
          </p:spPr>
          <p:txBody>
            <a:bodyPr lIns="34636" tIns="34636" rIns="34636" bIns="34636" rtlCol="0" anchor="ctr"/>
            <a:lstStyle/>
            <a:p>
              <a:pPr marL="0" marR="0" lvl="0" indent="0" algn="ctr" defTabSz="623438" rtl="0" eaLnBrk="1" fontAlgn="auto" latinLnBrk="0" hangingPunct="1">
                <a:lnSpc>
                  <a:spcPts val="1885"/>
                </a:lnSpc>
                <a:spcBef>
                  <a:spcPts val="0"/>
                </a:spcBef>
                <a:spcAft>
                  <a:spcPts val="0"/>
                </a:spcAft>
                <a:buClrTx/>
                <a:buSzTx/>
                <a:buFontTx/>
                <a:buNone/>
                <a:tabLst/>
                <a:defRPr/>
              </a:pPr>
              <a:endParaRPr kumimoji="0" sz="1227" b="0" i="0" u="none" strike="noStrike" kern="1200" cap="none" spc="0" normalizeH="0" baseline="0" noProof="0" dirty="0">
                <a:ln>
                  <a:noFill/>
                </a:ln>
                <a:solidFill>
                  <a:prstClr val="black"/>
                </a:solidFill>
                <a:effectLst/>
                <a:uLnTx/>
                <a:uFillTx/>
                <a:latin typeface="Calibri"/>
                <a:ea typeface="+mn-ea"/>
                <a:cs typeface="+mn-cs"/>
              </a:endParaRPr>
            </a:p>
          </p:txBody>
        </p:sp>
      </p:grpSp>
      <p:pic>
        <p:nvPicPr>
          <p:cNvPr id="55" name="Picture 55"/>
          <p:cNvPicPr>
            <a:picLocks noChangeAspect="1"/>
          </p:cNvPicPr>
          <p:nvPr/>
        </p:nvPicPr>
        <p:blipFill>
          <a:blip r:embed="rId12" cstate="print"/>
          <a:srcRect/>
          <a:stretch>
            <a:fillRect/>
          </a:stretch>
        </p:blipFill>
        <p:spPr>
          <a:xfrm rot="5898444">
            <a:off x="9487968" y="3817269"/>
            <a:ext cx="1075606" cy="1065129"/>
          </a:xfrm>
          <a:prstGeom prst="rect">
            <a:avLst/>
          </a:prstGeom>
        </p:spPr>
      </p:pic>
      <p:grpSp>
        <p:nvGrpSpPr>
          <p:cNvPr id="25" name="Group 56"/>
          <p:cNvGrpSpPr/>
          <p:nvPr/>
        </p:nvGrpSpPr>
        <p:grpSpPr>
          <a:xfrm>
            <a:off x="919100" y="3819463"/>
            <a:ext cx="313987" cy="353772"/>
            <a:chOff x="0" y="0"/>
            <a:chExt cx="124044" cy="139762"/>
          </a:xfrm>
        </p:grpSpPr>
        <p:sp>
          <p:nvSpPr>
            <p:cNvPr id="57" name="Freeform 57"/>
            <p:cNvSpPr/>
            <p:nvPr/>
          </p:nvSpPr>
          <p:spPr>
            <a:xfrm>
              <a:off x="0" y="0"/>
              <a:ext cx="124044" cy="139762"/>
            </a:xfrm>
            <a:custGeom>
              <a:avLst/>
              <a:gdLst/>
              <a:ahLst/>
              <a:cxnLst/>
              <a:rect l="l" t="t" r="r" b="b"/>
              <a:pathLst>
                <a:path w="124044" h="139762">
                  <a:moveTo>
                    <a:pt x="0" y="0"/>
                  </a:moveTo>
                  <a:lnTo>
                    <a:pt x="124044" y="0"/>
                  </a:lnTo>
                  <a:lnTo>
                    <a:pt x="124044" y="139762"/>
                  </a:lnTo>
                  <a:lnTo>
                    <a:pt x="0" y="139762"/>
                  </a:lnTo>
                  <a:close/>
                </a:path>
              </a:pathLst>
            </a:custGeom>
            <a:solidFill>
              <a:srgbClr val="FFFFFF"/>
            </a:solidFill>
            <a:ln w="19050">
              <a:solidFill>
                <a:srgbClr val="000000"/>
              </a:solidFill>
            </a:ln>
          </p:spPr>
          <p:txBody>
            <a:bodyPr/>
            <a:lstStyle/>
            <a:p>
              <a:pPr marL="0" marR="0" lvl="0" indent="0" algn="l" defTabSz="623438" rtl="0" eaLnBrk="1" fontAlgn="auto" latinLnBrk="0" hangingPunct="1">
                <a:lnSpc>
                  <a:spcPct val="100000"/>
                </a:lnSpc>
                <a:spcBef>
                  <a:spcPts val="0"/>
                </a:spcBef>
                <a:spcAft>
                  <a:spcPts val="0"/>
                </a:spcAft>
                <a:buClrTx/>
                <a:buSzTx/>
                <a:buFontTx/>
                <a:buNone/>
                <a:tabLst/>
                <a:defRPr/>
              </a:pPr>
              <a:endParaRPr kumimoji="0" lang="en-CA" sz="1227" b="0" i="0" u="none" strike="noStrike" kern="1200" cap="none" spc="0" normalizeH="0" baseline="0" noProof="0">
                <a:ln>
                  <a:noFill/>
                </a:ln>
                <a:solidFill>
                  <a:prstClr val="black"/>
                </a:solidFill>
                <a:effectLst/>
                <a:uLnTx/>
                <a:uFillTx/>
                <a:latin typeface="Calibri"/>
                <a:ea typeface="+mn-ea"/>
                <a:cs typeface="+mn-cs"/>
              </a:endParaRPr>
            </a:p>
          </p:txBody>
        </p:sp>
        <p:sp>
          <p:nvSpPr>
            <p:cNvPr id="58" name="TextBox 58"/>
            <p:cNvSpPr txBox="1"/>
            <p:nvPr/>
          </p:nvSpPr>
          <p:spPr>
            <a:xfrm>
              <a:off x="0" y="-38100"/>
              <a:ext cx="812800" cy="850900"/>
            </a:xfrm>
            <a:prstGeom prst="rect">
              <a:avLst/>
            </a:prstGeom>
          </p:spPr>
          <p:txBody>
            <a:bodyPr lIns="34636" tIns="34636" rIns="34636" bIns="34636" rtlCol="0" anchor="ctr"/>
            <a:lstStyle/>
            <a:p>
              <a:pPr marL="0" marR="0" lvl="0" indent="0" algn="ctr" defTabSz="623438" rtl="0" eaLnBrk="1" fontAlgn="auto" latinLnBrk="0" hangingPunct="1">
                <a:lnSpc>
                  <a:spcPts val="1981"/>
                </a:lnSpc>
                <a:spcBef>
                  <a:spcPts val="0"/>
                </a:spcBef>
                <a:spcAft>
                  <a:spcPts val="0"/>
                </a:spcAft>
                <a:buClrTx/>
                <a:buSzTx/>
                <a:buFontTx/>
                <a:buNone/>
                <a:tabLst/>
                <a:defRPr/>
              </a:pPr>
              <a:endParaRPr kumimoji="0" sz="1227" b="0" i="0" u="none" strike="noStrike" kern="1200" cap="none" spc="0" normalizeH="0" baseline="0" noProof="0" dirty="0">
                <a:ln>
                  <a:noFill/>
                </a:ln>
                <a:solidFill>
                  <a:prstClr val="black"/>
                </a:solidFill>
                <a:effectLst/>
                <a:uLnTx/>
                <a:uFillTx/>
                <a:latin typeface="Calibri"/>
                <a:ea typeface="+mn-ea"/>
                <a:cs typeface="+mn-cs"/>
              </a:endParaRPr>
            </a:p>
          </p:txBody>
        </p:sp>
      </p:grpSp>
      <p:pic>
        <p:nvPicPr>
          <p:cNvPr id="59" name="Picture 59"/>
          <p:cNvPicPr>
            <a:picLocks noChangeAspect="1"/>
          </p:cNvPicPr>
          <p:nvPr/>
        </p:nvPicPr>
        <p:blipFill>
          <a:blip r:embed="rId13" cstate="print"/>
          <a:srcRect/>
          <a:stretch>
            <a:fillRect/>
          </a:stretch>
        </p:blipFill>
        <p:spPr>
          <a:xfrm>
            <a:off x="9590357" y="5005389"/>
            <a:ext cx="1322504" cy="1268889"/>
          </a:xfrm>
          <a:prstGeom prst="rect">
            <a:avLst/>
          </a:prstGeom>
        </p:spPr>
      </p:pic>
      <p:sp>
        <p:nvSpPr>
          <p:cNvPr id="60" name="TextBox 60"/>
          <p:cNvSpPr txBox="1"/>
          <p:nvPr/>
        </p:nvSpPr>
        <p:spPr>
          <a:xfrm>
            <a:off x="2115910" y="249217"/>
            <a:ext cx="3199133" cy="186846"/>
          </a:xfrm>
          <a:prstGeom prst="rect">
            <a:avLst/>
          </a:prstGeom>
        </p:spPr>
        <p:txBody>
          <a:bodyPr lIns="0" tIns="0" rIns="0" bIns="0" rtlCol="0" anchor="t">
            <a:spAutoFit/>
          </a:bodyPr>
          <a:lstStyle/>
          <a:p>
            <a:pPr marL="0" marR="0" lvl="0" indent="0" algn="l" defTabSz="623438" rtl="0" eaLnBrk="1" fontAlgn="auto" latinLnBrk="0" hangingPunct="1">
              <a:lnSpc>
                <a:spcPts val="1582"/>
              </a:lnSpc>
              <a:spcBef>
                <a:spcPct val="0"/>
              </a:spcBef>
              <a:spcAft>
                <a:spcPts val="0"/>
              </a:spcAft>
              <a:buClrTx/>
              <a:buSzTx/>
              <a:buFontTx/>
              <a:buNone/>
              <a:tabLst/>
              <a:defRPr/>
            </a:pPr>
            <a:r>
              <a:rPr kumimoji="0" lang="en-US" sz="1130" b="0" i="0" u="none" strike="noStrike" kern="1200" cap="none" spc="0" normalizeH="0" baseline="0" noProof="0" dirty="0">
                <a:ln>
                  <a:noFill/>
                </a:ln>
                <a:solidFill>
                  <a:srgbClr val="010101"/>
                </a:solidFill>
                <a:effectLst/>
                <a:uLnTx/>
                <a:uFillTx/>
                <a:latin typeface="Open Sans Light Bold"/>
                <a:ea typeface="+mn-ea"/>
                <a:cs typeface="+mn-cs"/>
              </a:rPr>
              <a:t>What is your Main (IDEA) &amp; Sub-Topic?</a:t>
            </a:r>
          </a:p>
        </p:txBody>
      </p:sp>
      <p:sp>
        <p:nvSpPr>
          <p:cNvPr id="61" name="TextBox 61"/>
          <p:cNvSpPr txBox="1"/>
          <p:nvPr/>
        </p:nvSpPr>
        <p:spPr>
          <a:xfrm>
            <a:off x="8784934" y="6334076"/>
            <a:ext cx="2911668" cy="487569"/>
          </a:xfrm>
          <a:prstGeom prst="rect">
            <a:avLst/>
          </a:prstGeom>
        </p:spPr>
        <p:txBody>
          <a:bodyPr lIns="0" tIns="0" rIns="0" bIns="0" rtlCol="0" anchor="t">
            <a:spAutoFit/>
          </a:bodyPr>
          <a:lstStyle/>
          <a:p>
            <a:pPr marL="0" marR="0" lvl="0" indent="0" algn="ctr" defTabSz="623438" rtl="0" eaLnBrk="1" fontAlgn="auto" latinLnBrk="0" hangingPunct="1">
              <a:lnSpc>
                <a:spcPts val="1502"/>
              </a:lnSpc>
              <a:spcBef>
                <a:spcPts val="0"/>
              </a:spcBef>
              <a:spcAft>
                <a:spcPts val="0"/>
              </a:spcAft>
              <a:buClrTx/>
              <a:buSzTx/>
              <a:buFontTx/>
              <a:buNone/>
              <a:tabLst/>
              <a:defRPr/>
            </a:pPr>
            <a:r>
              <a:rPr kumimoji="0" lang="en-US" sz="1072" b="0" i="0" u="none" strike="noStrike" kern="1200" cap="none" spc="0" normalizeH="0" baseline="0" noProof="0" dirty="0">
                <a:ln>
                  <a:noFill/>
                </a:ln>
                <a:solidFill>
                  <a:srgbClr val="010101"/>
                </a:solidFill>
                <a:effectLst/>
                <a:uLnTx/>
                <a:uFillTx/>
                <a:latin typeface="Open Sans Light Bold"/>
                <a:ea typeface="+mn-ea"/>
                <a:cs typeface="+mn-cs"/>
              </a:rPr>
              <a:t>Putting IDEAS4GenderEquality into Action</a:t>
            </a:r>
          </a:p>
          <a:p>
            <a:pPr marL="0" marR="0" lvl="0" indent="0" algn="ctr" defTabSz="623438" rtl="0" eaLnBrk="1" fontAlgn="auto" latinLnBrk="0" hangingPunct="1">
              <a:lnSpc>
                <a:spcPts val="1227"/>
              </a:lnSpc>
              <a:spcBef>
                <a:spcPct val="0"/>
              </a:spcBef>
              <a:spcAft>
                <a:spcPts val="0"/>
              </a:spcAft>
              <a:buClrTx/>
              <a:buSzTx/>
              <a:buFontTx/>
              <a:buNone/>
              <a:tabLst/>
              <a:defRPr/>
            </a:pPr>
            <a:r>
              <a:rPr kumimoji="0" lang="en-US" sz="886" b="0" i="0" u="none" strike="noStrike" kern="1200" cap="none" spc="0" normalizeH="0" baseline="0" noProof="0" dirty="0">
                <a:ln>
                  <a:noFill/>
                </a:ln>
                <a:solidFill>
                  <a:srgbClr val="010101"/>
                </a:solidFill>
                <a:effectLst/>
                <a:uLnTx/>
                <a:uFillTx/>
                <a:latin typeface="Open Sans Light Bold"/>
                <a:ea typeface="+mn-ea"/>
                <a:cs typeface="+mn-cs"/>
              </a:rPr>
              <a:t>Join the  IDEAS Online Collaborative</a:t>
            </a:r>
          </a:p>
          <a:p>
            <a:pPr marL="0" marR="0" lvl="0" indent="0" algn="ctr" defTabSz="623438" rtl="0" eaLnBrk="1" fontAlgn="auto" latinLnBrk="0" hangingPunct="1">
              <a:lnSpc>
                <a:spcPts val="1227"/>
              </a:lnSpc>
              <a:spcBef>
                <a:spcPct val="0"/>
              </a:spcBef>
              <a:spcAft>
                <a:spcPts val="0"/>
              </a:spcAft>
              <a:buClrTx/>
              <a:buSzTx/>
              <a:buFontTx/>
              <a:buNone/>
              <a:tabLst/>
              <a:defRPr/>
            </a:pPr>
            <a:r>
              <a:rPr kumimoji="0" lang="en-US" sz="886" b="0" i="0" u="none" strike="noStrike" kern="1200" cap="none" spc="0" normalizeH="0" baseline="0" noProof="0" dirty="0">
                <a:ln>
                  <a:noFill/>
                </a:ln>
                <a:solidFill>
                  <a:srgbClr val="010101"/>
                </a:solidFill>
                <a:effectLst/>
                <a:uLnTx/>
                <a:uFillTx/>
                <a:latin typeface="Open Sans Light Bold"/>
                <a:ea typeface="+mn-ea"/>
                <a:cs typeface="+mn-cs"/>
              </a:rPr>
              <a:t>                 Solution-building Team</a:t>
            </a:r>
          </a:p>
        </p:txBody>
      </p:sp>
      <p:sp>
        <p:nvSpPr>
          <p:cNvPr id="62" name="TextBox 62"/>
          <p:cNvSpPr txBox="1"/>
          <p:nvPr/>
        </p:nvSpPr>
        <p:spPr>
          <a:xfrm>
            <a:off x="4705149" y="2153072"/>
            <a:ext cx="3728825" cy="666849"/>
          </a:xfrm>
          <a:prstGeom prst="rect">
            <a:avLst/>
          </a:prstGeom>
        </p:spPr>
        <p:txBody>
          <a:bodyPr lIns="0" tIns="0" rIns="0" bIns="0" rtlCol="0" anchor="t">
            <a:spAutoFit/>
          </a:bodyPr>
          <a:lstStyle/>
          <a:p>
            <a:pPr marL="0" marR="0" lvl="0" indent="0" algn="ctr" defTabSz="623438" rtl="0" eaLnBrk="1" fontAlgn="auto" latinLnBrk="0" hangingPunct="1">
              <a:lnSpc>
                <a:spcPts val="1981"/>
              </a:lnSpc>
              <a:spcBef>
                <a:spcPts val="0"/>
              </a:spcBef>
              <a:spcAft>
                <a:spcPts val="409"/>
              </a:spcAft>
              <a:buClrTx/>
              <a:buSzTx/>
              <a:buFontTx/>
              <a:buNone/>
              <a:tabLst/>
              <a:defRPr/>
            </a:pPr>
            <a:r>
              <a:rPr kumimoji="0" lang="en-US" sz="1800" b="0" i="0" u="none" strike="noStrike" kern="1200" cap="none" spc="0" normalizeH="0" baseline="0" noProof="0" dirty="0">
                <a:ln>
                  <a:noFill/>
                </a:ln>
                <a:solidFill>
                  <a:srgbClr val="010101"/>
                </a:solidFill>
                <a:effectLst/>
                <a:uLnTx/>
                <a:uFillTx/>
                <a:latin typeface="Open Sans Light Bold"/>
                <a:ea typeface="+mn-ea"/>
                <a:cs typeface="+mn-cs"/>
              </a:rPr>
              <a:t>Brainstorm Solutions….</a:t>
            </a:r>
          </a:p>
          <a:p>
            <a:pPr marL="0" marR="0" lvl="0" indent="0" algn="ctr" defTabSz="623438" rtl="0" eaLnBrk="1" fontAlgn="auto" latinLnBrk="0" hangingPunct="1">
              <a:lnSpc>
                <a:spcPts val="1364"/>
              </a:lnSpc>
              <a:spcBef>
                <a:spcPct val="0"/>
              </a:spcBef>
              <a:spcAft>
                <a:spcPts val="0"/>
              </a:spcAft>
              <a:buClrTx/>
              <a:buSzTx/>
              <a:buFontTx/>
              <a:buNone/>
              <a:tabLst/>
              <a:defRPr/>
            </a:pPr>
            <a:r>
              <a:rPr kumimoji="0" lang="en-US" sz="1200" b="0" i="0" u="none" strike="noStrike" kern="1200" cap="none" spc="0" normalizeH="0" baseline="0" noProof="0" dirty="0">
                <a:ln>
                  <a:noFill/>
                </a:ln>
                <a:solidFill>
                  <a:srgbClr val="010101"/>
                </a:solidFill>
                <a:effectLst/>
                <a:uLnTx/>
                <a:uFillTx/>
                <a:latin typeface="Open Sans Light Bold"/>
                <a:ea typeface="+mn-ea"/>
                <a:cs typeface="+mn-cs"/>
              </a:rPr>
              <a:t>Then Capture your Innovative  </a:t>
            </a:r>
          </a:p>
          <a:p>
            <a:pPr marL="0" marR="0" lvl="0" indent="0" algn="ctr" defTabSz="623438" rtl="0" eaLnBrk="1" fontAlgn="auto" latinLnBrk="0" hangingPunct="1">
              <a:lnSpc>
                <a:spcPts val="1364"/>
              </a:lnSpc>
              <a:spcBef>
                <a:spcPct val="0"/>
              </a:spcBef>
              <a:spcAft>
                <a:spcPts val="0"/>
              </a:spcAft>
              <a:buClrTx/>
              <a:buSzTx/>
              <a:buFontTx/>
              <a:buNone/>
              <a:tabLst/>
              <a:defRPr/>
            </a:pPr>
            <a:r>
              <a:rPr kumimoji="0" lang="en-US" sz="1200" b="0" i="0" u="none" strike="noStrike" kern="1200" cap="none" spc="0" normalizeH="0" baseline="0" noProof="0" dirty="0">
                <a:ln>
                  <a:noFill/>
                </a:ln>
                <a:solidFill>
                  <a:srgbClr val="010101"/>
                </a:solidFill>
                <a:effectLst/>
                <a:uLnTx/>
                <a:uFillTx/>
                <a:latin typeface="Open Sans Light Bold"/>
                <a:ea typeface="+mn-ea"/>
                <a:cs typeface="+mn-cs"/>
              </a:rPr>
              <a:t>Structural or Systemic Solution below</a:t>
            </a:r>
          </a:p>
        </p:txBody>
      </p:sp>
      <p:sp>
        <p:nvSpPr>
          <p:cNvPr id="63" name="TextBox 63"/>
          <p:cNvSpPr txBox="1"/>
          <p:nvPr/>
        </p:nvSpPr>
        <p:spPr>
          <a:xfrm>
            <a:off x="1156301" y="3139569"/>
            <a:ext cx="3206316" cy="432106"/>
          </a:xfrm>
          <a:prstGeom prst="rect">
            <a:avLst/>
          </a:prstGeom>
        </p:spPr>
        <p:txBody>
          <a:bodyPr lIns="0" tIns="0" rIns="0" bIns="0" rtlCol="0" anchor="t">
            <a:spAutoFit/>
          </a:bodyPr>
          <a:lstStyle/>
          <a:p>
            <a:pPr marL="0" marR="0" lvl="0" indent="0" algn="ctr" defTabSz="623438" rtl="0" eaLnBrk="1" fontAlgn="auto" latinLnBrk="0" hangingPunct="1">
              <a:lnSpc>
                <a:spcPts val="1981"/>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10101"/>
                </a:solidFill>
                <a:effectLst/>
                <a:uLnTx/>
                <a:uFillTx/>
                <a:latin typeface="Open Sans Light Bold"/>
                <a:ea typeface="+mn-ea"/>
                <a:cs typeface="+mn-cs"/>
              </a:rPr>
              <a:t>Pre-conscious Biases/Myths?</a:t>
            </a:r>
          </a:p>
          <a:p>
            <a:pPr marL="0" marR="0" lvl="0" indent="0" algn="ctr" defTabSz="623438" rtl="0" eaLnBrk="1" fontAlgn="auto" latinLnBrk="0" hangingPunct="1">
              <a:lnSpc>
                <a:spcPts val="1503"/>
              </a:lnSpc>
              <a:spcBef>
                <a:spcPct val="0"/>
              </a:spcBef>
              <a:spcAft>
                <a:spcPts val="0"/>
              </a:spcAft>
              <a:buClrTx/>
              <a:buSzTx/>
              <a:buFontTx/>
              <a:buNone/>
              <a:tabLst/>
              <a:defRPr/>
            </a:pPr>
            <a:r>
              <a:rPr kumimoji="0" lang="en-US" sz="1074" b="0" i="0" u="none" strike="noStrike" kern="1200" cap="none" spc="0" normalizeH="0" baseline="0" noProof="0" dirty="0">
                <a:ln>
                  <a:noFill/>
                </a:ln>
                <a:solidFill>
                  <a:srgbClr val="010101"/>
                </a:solidFill>
                <a:effectLst/>
                <a:uLnTx/>
                <a:uFillTx/>
                <a:latin typeface="Open Sans Light Bold"/>
                <a:ea typeface="+mn-ea"/>
                <a:cs typeface="+mn-cs"/>
              </a:rPr>
              <a:t>Check the Myths/Biases impacting your topic...</a:t>
            </a:r>
          </a:p>
        </p:txBody>
      </p:sp>
      <p:sp>
        <p:nvSpPr>
          <p:cNvPr id="64" name="TextBox 64"/>
          <p:cNvSpPr txBox="1"/>
          <p:nvPr/>
        </p:nvSpPr>
        <p:spPr>
          <a:xfrm>
            <a:off x="7187046" y="20401"/>
            <a:ext cx="4208318" cy="624466"/>
          </a:xfrm>
          <a:prstGeom prst="rect">
            <a:avLst/>
          </a:prstGeom>
        </p:spPr>
        <p:txBody>
          <a:bodyPr wrap="square" lIns="0" tIns="0" rIns="0" bIns="0" rtlCol="0" anchor="t">
            <a:spAutoFit/>
          </a:bodyPr>
          <a:lstStyle/>
          <a:p>
            <a:pPr marL="0" marR="0" lvl="0" indent="0" algn="ctr" defTabSz="623438" rtl="0" eaLnBrk="1" fontAlgn="auto" latinLnBrk="0" hangingPunct="1">
              <a:lnSpc>
                <a:spcPts val="1981"/>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10101"/>
                </a:solidFill>
                <a:effectLst/>
                <a:uLnTx/>
                <a:uFillTx/>
                <a:latin typeface="Open Sans Light Bold"/>
                <a:ea typeface="+mn-ea"/>
                <a:cs typeface="+mn-cs"/>
              </a:rPr>
              <a:t>First-Things-First</a:t>
            </a:r>
          </a:p>
          <a:p>
            <a:pPr marL="0" marR="0" lvl="0" indent="0" algn="ctr" defTabSz="623438" rtl="0" eaLnBrk="1" fontAlgn="auto" latinLnBrk="0" hangingPunct="1">
              <a:lnSpc>
                <a:spcPts val="1503"/>
              </a:lnSpc>
              <a:spcBef>
                <a:spcPct val="0"/>
              </a:spcBef>
              <a:spcAft>
                <a:spcPts val="0"/>
              </a:spcAft>
              <a:buClrTx/>
              <a:buSzTx/>
              <a:buFontTx/>
              <a:buNone/>
              <a:tabLst/>
              <a:defRPr/>
            </a:pPr>
            <a:r>
              <a:rPr kumimoji="0" lang="en-US" sz="1200" b="0" i="0" u="none" strike="noStrike" kern="1200" cap="none" spc="0" normalizeH="0" baseline="0" noProof="0" dirty="0">
                <a:ln>
                  <a:noFill/>
                </a:ln>
                <a:solidFill>
                  <a:srgbClr val="010101"/>
                </a:solidFill>
                <a:effectLst/>
                <a:uLnTx/>
                <a:uFillTx/>
                <a:latin typeface="Open Sans Light Bold"/>
                <a:ea typeface="+mn-ea"/>
                <a:cs typeface="+mn-cs"/>
              </a:rPr>
              <a:t>Note: important steps or factors that can promote an intersectional approach &amp; successful implementation </a:t>
            </a:r>
          </a:p>
        </p:txBody>
      </p:sp>
      <p:sp>
        <p:nvSpPr>
          <p:cNvPr id="65" name="TextBox 65"/>
          <p:cNvSpPr txBox="1"/>
          <p:nvPr/>
        </p:nvSpPr>
        <p:spPr>
          <a:xfrm>
            <a:off x="1327740" y="4288619"/>
            <a:ext cx="3598795" cy="187680"/>
          </a:xfrm>
          <a:prstGeom prst="rect">
            <a:avLst/>
          </a:prstGeom>
        </p:spPr>
        <p:txBody>
          <a:bodyPr lIns="0" tIns="0" rIns="0" bIns="0" rtlCol="0" anchor="t">
            <a:spAutoFit/>
          </a:bodyPr>
          <a:lstStyle/>
          <a:p>
            <a:pPr marL="0" marR="0" lvl="0" indent="0" algn="l" defTabSz="623438" rtl="0" eaLnBrk="1" fontAlgn="auto" latinLnBrk="0" hangingPunct="1">
              <a:lnSpc>
                <a:spcPts val="1622"/>
              </a:lnSpc>
              <a:spcBef>
                <a:spcPct val="0"/>
              </a:spcBef>
              <a:spcAft>
                <a:spcPts val="0"/>
              </a:spcAft>
              <a:buClrTx/>
              <a:buSzTx/>
              <a:buFontTx/>
              <a:buNone/>
              <a:tabLst/>
              <a:defRPr/>
            </a:pPr>
            <a:r>
              <a:rPr kumimoji="0" lang="en-US" sz="1158" b="0" i="0" u="none" strike="noStrike" kern="1200" cap="none" spc="0" normalizeH="0" baseline="0" noProof="0" dirty="0">
                <a:ln>
                  <a:noFill/>
                </a:ln>
                <a:solidFill>
                  <a:srgbClr val="5B376E"/>
                </a:solidFill>
                <a:effectLst/>
                <a:uLnTx/>
                <a:uFillTx/>
                <a:latin typeface="Open Sans Light Bold"/>
                <a:ea typeface="+mn-ea"/>
                <a:cs typeface="+mn-cs"/>
              </a:rPr>
              <a:t>Controlling bias is all about changing individuals</a:t>
            </a:r>
          </a:p>
        </p:txBody>
      </p:sp>
      <p:sp>
        <p:nvSpPr>
          <p:cNvPr id="66" name="TextBox 66"/>
          <p:cNvSpPr txBox="1"/>
          <p:nvPr/>
        </p:nvSpPr>
        <p:spPr>
          <a:xfrm>
            <a:off x="1340987" y="3915412"/>
            <a:ext cx="3625289" cy="187680"/>
          </a:xfrm>
          <a:prstGeom prst="rect">
            <a:avLst/>
          </a:prstGeom>
        </p:spPr>
        <p:txBody>
          <a:bodyPr lIns="0" tIns="0" rIns="0" bIns="0" rtlCol="0" anchor="t">
            <a:spAutoFit/>
          </a:bodyPr>
          <a:lstStyle/>
          <a:p>
            <a:pPr marL="0" marR="0" lvl="0" indent="0" algn="l" defTabSz="623438" rtl="0" eaLnBrk="1" fontAlgn="auto" latinLnBrk="0" hangingPunct="1">
              <a:lnSpc>
                <a:spcPts val="1622"/>
              </a:lnSpc>
              <a:spcBef>
                <a:spcPct val="0"/>
              </a:spcBef>
              <a:spcAft>
                <a:spcPts val="0"/>
              </a:spcAft>
              <a:buClrTx/>
              <a:buSzTx/>
              <a:buFontTx/>
              <a:buNone/>
              <a:tabLst/>
              <a:defRPr/>
            </a:pPr>
            <a:r>
              <a:rPr kumimoji="0" lang="en-US" sz="1158" b="0" i="0" u="none" strike="noStrike" kern="1200" cap="none" spc="0" normalizeH="0" baseline="0" noProof="0" dirty="0">
                <a:ln>
                  <a:noFill/>
                </a:ln>
                <a:solidFill>
                  <a:srgbClr val="5B376E"/>
                </a:solidFill>
                <a:effectLst/>
                <a:uLnTx/>
                <a:uFillTx/>
                <a:latin typeface="Open Sans Light Bold"/>
                <a:ea typeface="+mn-ea"/>
                <a:cs typeface="+mn-cs"/>
              </a:rPr>
              <a:t>Gender career gaps are the product of choice</a:t>
            </a:r>
          </a:p>
        </p:txBody>
      </p:sp>
      <p:sp>
        <p:nvSpPr>
          <p:cNvPr id="67" name="TextBox 67"/>
          <p:cNvSpPr txBox="1"/>
          <p:nvPr/>
        </p:nvSpPr>
        <p:spPr>
          <a:xfrm>
            <a:off x="1340988" y="4603565"/>
            <a:ext cx="3237325" cy="392864"/>
          </a:xfrm>
          <a:prstGeom prst="rect">
            <a:avLst/>
          </a:prstGeom>
        </p:spPr>
        <p:txBody>
          <a:bodyPr lIns="0" tIns="0" rIns="0" bIns="0" rtlCol="0" anchor="t">
            <a:spAutoFit/>
          </a:bodyPr>
          <a:lstStyle/>
          <a:p>
            <a:pPr marL="0" marR="0" lvl="0" indent="0" algn="l" defTabSz="623438" rtl="0" eaLnBrk="1" fontAlgn="auto" latinLnBrk="0" hangingPunct="1">
              <a:lnSpc>
                <a:spcPts val="1622"/>
              </a:lnSpc>
              <a:spcBef>
                <a:spcPct val="0"/>
              </a:spcBef>
              <a:spcAft>
                <a:spcPts val="0"/>
              </a:spcAft>
              <a:buClrTx/>
              <a:buSzTx/>
              <a:buFontTx/>
              <a:buNone/>
              <a:tabLst/>
              <a:defRPr/>
            </a:pPr>
            <a:r>
              <a:rPr kumimoji="0" lang="en-US" sz="1158" b="0" i="0" u="none" strike="noStrike" kern="1200" cap="none" spc="0" normalizeH="0" baseline="0" noProof="0" dirty="0">
                <a:ln>
                  <a:noFill/>
                </a:ln>
                <a:solidFill>
                  <a:srgbClr val="5B376E"/>
                </a:solidFill>
                <a:effectLst/>
                <a:uLnTx/>
                <a:uFillTx/>
                <a:latin typeface="Open Sans Light Bold"/>
                <a:ea typeface="+mn-ea"/>
                <a:cs typeface="+mn-cs"/>
              </a:rPr>
              <a:t>Focusing on large corporations will change the game</a:t>
            </a:r>
          </a:p>
        </p:txBody>
      </p:sp>
      <p:sp>
        <p:nvSpPr>
          <p:cNvPr id="68" name="TextBox 68"/>
          <p:cNvSpPr txBox="1"/>
          <p:nvPr/>
        </p:nvSpPr>
        <p:spPr>
          <a:xfrm>
            <a:off x="1346452" y="5179374"/>
            <a:ext cx="3237325" cy="187680"/>
          </a:xfrm>
          <a:prstGeom prst="rect">
            <a:avLst/>
          </a:prstGeom>
        </p:spPr>
        <p:txBody>
          <a:bodyPr lIns="0" tIns="0" rIns="0" bIns="0" rtlCol="0" anchor="t">
            <a:spAutoFit/>
          </a:bodyPr>
          <a:lstStyle/>
          <a:p>
            <a:pPr marL="0" marR="0" lvl="0" indent="0" algn="l" defTabSz="623438" rtl="0" eaLnBrk="1" fontAlgn="auto" latinLnBrk="0" hangingPunct="1">
              <a:lnSpc>
                <a:spcPts val="1622"/>
              </a:lnSpc>
              <a:spcBef>
                <a:spcPct val="0"/>
              </a:spcBef>
              <a:spcAft>
                <a:spcPts val="0"/>
              </a:spcAft>
              <a:buClrTx/>
              <a:buSzTx/>
              <a:buFontTx/>
              <a:buNone/>
              <a:tabLst/>
              <a:defRPr/>
            </a:pPr>
            <a:r>
              <a:rPr kumimoji="0" lang="en-US" sz="1158" b="0" i="0" u="none" strike="noStrike" kern="1200" cap="none" spc="0" normalizeH="0" baseline="0" noProof="0" dirty="0">
                <a:ln>
                  <a:noFill/>
                </a:ln>
                <a:solidFill>
                  <a:srgbClr val="5B376E"/>
                </a:solidFill>
                <a:effectLst/>
                <a:uLnTx/>
                <a:uFillTx/>
                <a:latin typeface="Open Sans Light Bold"/>
                <a:ea typeface="+mn-ea"/>
                <a:cs typeface="+mn-cs"/>
              </a:rPr>
              <a:t>Just need to "fix/change women"</a:t>
            </a:r>
          </a:p>
        </p:txBody>
      </p:sp>
      <p:sp>
        <p:nvSpPr>
          <p:cNvPr id="69" name="TextBox 69"/>
          <p:cNvSpPr txBox="1"/>
          <p:nvPr/>
        </p:nvSpPr>
        <p:spPr>
          <a:xfrm>
            <a:off x="1346452" y="5490150"/>
            <a:ext cx="3092952" cy="391389"/>
          </a:xfrm>
          <a:prstGeom prst="rect">
            <a:avLst/>
          </a:prstGeom>
        </p:spPr>
        <p:txBody>
          <a:bodyPr lIns="0" tIns="0" rIns="0" bIns="0" rtlCol="0" anchor="t">
            <a:spAutoFit/>
          </a:bodyPr>
          <a:lstStyle/>
          <a:p>
            <a:pPr marL="0" marR="0" lvl="0" indent="0" algn="l" defTabSz="623438" rtl="0" eaLnBrk="1" fontAlgn="auto" latinLnBrk="0" hangingPunct="1">
              <a:lnSpc>
                <a:spcPts val="1550"/>
              </a:lnSpc>
              <a:spcBef>
                <a:spcPts val="0"/>
              </a:spcBef>
              <a:spcAft>
                <a:spcPts val="0"/>
              </a:spcAft>
              <a:buClrTx/>
              <a:buSzTx/>
              <a:buFontTx/>
              <a:buNone/>
              <a:tabLst/>
              <a:defRPr/>
            </a:pPr>
            <a:r>
              <a:rPr kumimoji="0" lang="en-US" sz="1107" b="0" i="0" u="none" strike="noStrike" kern="1200" cap="none" spc="0" normalizeH="0" baseline="0" noProof="0" dirty="0">
                <a:ln>
                  <a:noFill/>
                </a:ln>
                <a:solidFill>
                  <a:srgbClr val="5B376E"/>
                </a:solidFill>
                <a:effectLst/>
                <a:uLnTx/>
                <a:uFillTx/>
                <a:latin typeface="Open Sans Light Bold"/>
                <a:ea typeface="+mn-ea"/>
                <a:cs typeface="+mn-cs"/>
              </a:rPr>
              <a:t>Equality is achieved when you treat </a:t>
            </a:r>
          </a:p>
          <a:p>
            <a:pPr marL="0" marR="0" lvl="0" indent="0" algn="l" defTabSz="623438" rtl="0" eaLnBrk="1" fontAlgn="auto" latinLnBrk="0" hangingPunct="1">
              <a:lnSpc>
                <a:spcPts val="1550"/>
              </a:lnSpc>
              <a:spcBef>
                <a:spcPct val="0"/>
              </a:spcBef>
              <a:spcAft>
                <a:spcPts val="0"/>
              </a:spcAft>
              <a:buClrTx/>
              <a:buSzTx/>
              <a:buFontTx/>
              <a:buNone/>
              <a:tabLst/>
              <a:defRPr/>
            </a:pPr>
            <a:r>
              <a:rPr kumimoji="0" lang="en-US" sz="1107" b="0" i="0" u="none" strike="noStrike" kern="1200" cap="none" spc="0" normalizeH="0" baseline="0" noProof="0" dirty="0">
                <a:ln>
                  <a:noFill/>
                </a:ln>
                <a:solidFill>
                  <a:srgbClr val="5B376E"/>
                </a:solidFill>
                <a:effectLst/>
                <a:uLnTx/>
                <a:uFillTx/>
                <a:latin typeface="Open Sans Light Bold"/>
                <a:ea typeface="+mn-ea"/>
                <a:cs typeface="+mn-cs"/>
              </a:rPr>
              <a:t>everyone the same</a:t>
            </a:r>
          </a:p>
        </p:txBody>
      </p:sp>
      <p:sp>
        <p:nvSpPr>
          <p:cNvPr id="70" name="TextBox 70"/>
          <p:cNvSpPr txBox="1"/>
          <p:nvPr/>
        </p:nvSpPr>
        <p:spPr>
          <a:xfrm>
            <a:off x="868125" y="6737901"/>
            <a:ext cx="3409465" cy="104452"/>
          </a:xfrm>
          <a:prstGeom prst="rect">
            <a:avLst/>
          </a:prstGeom>
        </p:spPr>
        <p:txBody>
          <a:bodyPr wrap="square" lIns="0" tIns="0" rIns="0" bIns="0" rtlCol="0" anchor="t">
            <a:spAutoFit/>
          </a:bodyPr>
          <a:lstStyle/>
          <a:p>
            <a:pPr marL="0" marR="0" lvl="0" indent="0" algn="l" defTabSz="623438" rtl="0" eaLnBrk="1" fontAlgn="auto" latinLnBrk="0" hangingPunct="1">
              <a:lnSpc>
                <a:spcPts val="859"/>
              </a:lnSpc>
              <a:spcBef>
                <a:spcPct val="0"/>
              </a:spcBef>
              <a:spcAft>
                <a:spcPts val="0"/>
              </a:spcAft>
              <a:buClrTx/>
              <a:buSzTx/>
              <a:buFontTx/>
              <a:buNone/>
              <a:tabLst/>
              <a:defRPr/>
            </a:pPr>
            <a:r>
              <a:rPr kumimoji="0" lang="en-US" sz="614" b="0" i="0" u="none" strike="noStrike" kern="1200" cap="none" spc="0" normalizeH="0" baseline="0" noProof="0" dirty="0">
                <a:ln>
                  <a:noFill/>
                </a:ln>
                <a:solidFill>
                  <a:prstClr val="white">
                    <a:lumMod val="65000"/>
                  </a:prstClr>
                </a:solidFill>
                <a:effectLst/>
                <a:uLnTx/>
                <a:uFillTx/>
                <a:latin typeface="Open Sans Light Bold"/>
                <a:ea typeface="+mn-ea"/>
                <a:cs typeface="+mn-cs"/>
              </a:rPr>
              <a:t>Worksheet Compliments of SMC Performance Plus Consulting Services</a:t>
            </a:r>
          </a:p>
        </p:txBody>
      </p:sp>
      <p:sp>
        <p:nvSpPr>
          <p:cNvPr id="71" name="TextBox 71"/>
          <p:cNvSpPr txBox="1"/>
          <p:nvPr/>
        </p:nvSpPr>
        <p:spPr>
          <a:xfrm rot="447976">
            <a:off x="2065573" y="1206314"/>
            <a:ext cx="1865525" cy="1006301"/>
          </a:xfrm>
          <a:prstGeom prst="rect">
            <a:avLst/>
          </a:prstGeom>
        </p:spPr>
        <p:txBody>
          <a:bodyPr lIns="0" tIns="0" rIns="0" bIns="0" rtlCol="0" anchor="t">
            <a:spAutoFit/>
          </a:bodyPr>
          <a:lstStyle/>
          <a:p>
            <a:pPr marL="0" marR="0" lvl="0" indent="0" algn="ctr" defTabSz="623438" rtl="0" eaLnBrk="1" fontAlgn="auto" latinLnBrk="0" hangingPunct="1">
              <a:lnSpc>
                <a:spcPts val="8590"/>
              </a:lnSpc>
              <a:spcBef>
                <a:spcPct val="0"/>
              </a:spcBef>
              <a:spcAft>
                <a:spcPts val="0"/>
              </a:spcAft>
              <a:buClrTx/>
              <a:buSzTx/>
              <a:buFontTx/>
              <a:buNone/>
              <a:tabLst/>
              <a:defRPr/>
            </a:pPr>
            <a:r>
              <a:rPr kumimoji="0" lang="en-US" sz="6136" b="0" i="0" u="none" strike="noStrike" kern="1200" cap="none" spc="0" normalizeH="0" baseline="0" noProof="0" dirty="0">
                <a:ln>
                  <a:noFill/>
                </a:ln>
                <a:solidFill>
                  <a:srgbClr val="FFFFFF"/>
                </a:solidFill>
                <a:effectLst/>
                <a:uLnTx/>
                <a:uFillTx/>
                <a:latin typeface="Open Sans Light Bold"/>
                <a:ea typeface="+mn-ea"/>
                <a:cs typeface="+mn-cs"/>
              </a:rPr>
              <a:t>?</a:t>
            </a:r>
          </a:p>
        </p:txBody>
      </p:sp>
      <p:sp>
        <p:nvSpPr>
          <p:cNvPr id="72" name="TextBox 72"/>
          <p:cNvSpPr txBox="1"/>
          <p:nvPr/>
        </p:nvSpPr>
        <p:spPr>
          <a:xfrm rot="368397">
            <a:off x="2302676" y="1584182"/>
            <a:ext cx="615389" cy="338619"/>
          </a:xfrm>
          <a:prstGeom prst="rect">
            <a:avLst/>
          </a:prstGeom>
        </p:spPr>
        <p:txBody>
          <a:bodyPr lIns="0" tIns="0" rIns="0" bIns="0" rtlCol="0" anchor="t">
            <a:spAutoFit/>
          </a:bodyPr>
          <a:lstStyle/>
          <a:p>
            <a:pPr marL="0" marR="0" lvl="0" indent="0" algn="ctr" defTabSz="623438" rtl="0" eaLnBrk="1" fontAlgn="auto" latinLnBrk="0" hangingPunct="1">
              <a:lnSpc>
                <a:spcPts val="2863"/>
              </a:lnSpc>
              <a:spcBef>
                <a:spcPct val="0"/>
              </a:spcBef>
              <a:spcAft>
                <a:spcPts val="0"/>
              </a:spcAft>
              <a:buClrTx/>
              <a:buSzTx/>
              <a:buFontTx/>
              <a:buNone/>
              <a:tabLst/>
              <a:defRPr/>
            </a:pPr>
            <a:r>
              <a:rPr kumimoji="0" lang="en-US" sz="2045" b="0" i="0" u="none" strike="noStrike" kern="1200" cap="none" spc="0" normalizeH="0" baseline="0" noProof="0" dirty="0">
                <a:ln>
                  <a:noFill/>
                </a:ln>
                <a:solidFill>
                  <a:srgbClr val="FFFFFF"/>
                </a:solidFill>
                <a:effectLst/>
                <a:uLnTx/>
                <a:uFillTx/>
                <a:latin typeface="Open Sans Light Bold"/>
                <a:ea typeface="+mn-ea"/>
                <a:cs typeface="+mn-cs"/>
              </a:rPr>
              <a:t>3+ </a:t>
            </a:r>
          </a:p>
        </p:txBody>
      </p:sp>
      <p:sp>
        <p:nvSpPr>
          <p:cNvPr id="73" name="TextBox 73"/>
          <p:cNvSpPr txBox="1"/>
          <p:nvPr/>
        </p:nvSpPr>
        <p:spPr>
          <a:xfrm>
            <a:off x="3078411" y="1268567"/>
            <a:ext cx="355156" cy="344966"/>
          </a:xfrm>
          <a:prstGeom prst="rect">
            <a:avLst/>
          </a:prstGeom>
        </p:spPr>
        <p:txBody>
          <a:bodyPr lIns="0" tIns="0" rIns="0" bIns="0" rtlCol="0" anchor="t">
            <a:spAutoFit/>
          </a:bodyPr>
          <a:lstStyle/>
          <a:p>
            <a:pPr marL="0" marR="0" lvl="0" indent="0" algn="ctr" defTabSz="623438" rtl="0" eaLnBrk="1" fontAlgn="auto" latinLnBrk="0" hangingPunct="1">
              <a:lnSpc>
                <a:spcPts val="2863"/>
              </a:lnSpc>
              <a:spcBef>
                <a:spcPct val="0"/>
              </a:spcBef>
              <a:spcAft>
                <a:spcPts val="0"/>
              </a:spcAft>
              <a:buClrTx/>
              <a:buSzTx/>
              <a:buFontTx/>
              <a:buNone/>
              <a:tabLst/>
              <a:defRPr/>
            </a:pPr>
            <a:r>
              <a:rPr kumimoji="0" lang="en-US" sz="2045" b="0" i="0" u="none" strike="noStrike" kern="1200" cap="none" spc="0" normalizeH="0" baseline="0" noProof="0" dirty="0">
                <a:ln>
                  <a:noFill/>
                </a:ln>
                <a:solidFill>
                  <a:srgbClr val="FFFFFF"/>
                </a:solidFill>
                <a:effectLst/>
                <a:uLnTx/>
                <a:uFillTx/>
                <a:latin typeface="Open Sans Light Bold"/>
                <a:ea typeface="+mn-ea"/>
                <a:cs typeface="+mn-cs"/>
              </a:rPr>
              <a:t>,</a:t>
            </a:r>
            <a:r>
              <a:rPr kumimoji="0" lang="en-US" sz="2045" b="0" i="0" u="none" strike="noStrike" kern="1200" cap="none" spc="0" normalizeH="0" baseline="0" noProof="0" dirty="0">
                <a:ln>
                  <a:noFill/>
                </a:ln>
                <a:solidFill>
                  <a:srgbClr val="FFFFFF"/>
                </a:solidFill>
                <a:effectLst/>
                <a:uLnTx/>
                <a:uFillTx/>
                <a:latin typeface="Open Sans Light"/>
                <a:ea typeface="+mn-ea"/>
                <a:cs typeface="+mn-cs"/>
              </a:rPr>
              <a:t> </a:t>
            </a:r>
          </a:p>
        </p:txBody>
      </p:sp>
      <p:sp>
        <p:nvSpPr>
          <p:cNvPr id="74" name="TextBox 74"/>
          <p:cNvSpPr txBox="1"/>
          <p:nvPr/>
        </p:nvSpPr>
        <p:spPr>
          <a:xfrm>
            <a:off x="3217023" y="1284765"/>
            <a:ext cx="355156" cy="344966"/>
          </a:xfrm>
          <a:prstGeom prst="rect">
            <a:avLst/>
          </a:prstGeom>
        </p:spPr>
        <p:txBody>
          <a:bodyPr lIns="0" tIns="0" rIns="0" bIns="0" rtlCol="0" anchor="t">
            <a:spAutoFit/>
          </a:bodyPr>
          <a:lstStyle/>
          <a:p>
            <a:pPr marL="0" marR="0" lvl="0" indent="0" algn="ctr" defTabSz="623438" rtl="0" eaLnBrk="1" fontAlgn="auto" latinLnBrk="0" hangingPunct="1">
              <a:lnSpc>
                <a:spcPts val="2863"/>
              </a:lnSpc>
              <a:spcBef>
                <a:spcPct val="0"/>
              </a:spcBef>
              <a:spcAft>
                <a:spcPts val="0"/>
              </a:spcAft>
              <a:buClrTx/>
              <a:buSzTx/>
              <a:buFontTx/>
              <a:buNone/>
              <a:tabLst/>
              <a:defRPr/>
            </a:pPr>
            <a:r>
              <a:rPr kumimoji="0" lang="en-US" sz="2045" b="0" i="0" u="none" strike="noStrike" kern="1200" cap="none" spc="0" normalizeH="0" baseline="0" noProof="0" dirty="0">
                <a:ln>
                  <a:noFill/>
                </a:ln>
                <a:solidFill>
                  <a:srgbClr val="FFFFFF"/>
                </a:solidFill>
                <a:effectLst/>
                <a:uLnTx/>
                <a:uFillTx/>
                <a:latin typeface="Open Sans Light Bold"/>
                <a:ea typeface="+mn-ea"/>
                <a:cs typeface="+mn-cs"/>
              </a:rPr>
              <a:t>s</a:t>
            </a:r>
            <a:r>
              <a:rPr kumimoji="0" lang="en-US" sz="2045" b="0" i="0" u="none" strike="noStrike" kern="1200" cap="none" spc="0" normalizeH="0" baseline="0" noProof="0" dirty="0">
                <a:ln>
                  <a:noFill/>
                </a:ln>
                <a:solidFill>
                  <a:srgbClr val="FFFFFF"/>
                </a:solidFill>
                <a:effectLst/>
                <a:uLnTx/>
                <a:uFillTx/>
                <a:latin typeface="Open Sans Light"/>
                <a:ea typeface="+mn-ea"/>
                <a:cs typeface="+mn-cs"/>
              </a:rPr>
              <a:t> </a:t>
            </a:r>
          </a:p>
        </p:txBody>
      </p:sp>
      <p:sp>
        <p:nvSpPr>
          <p:cNvPr id="75" name="TextBox 75"/>
          <p:cNvSpPr txBox="1"/>
          <p:nvPr/>
        </p:nvSpPr>
        <p:spPr>
          <a:xfrm>
            <a:off x="1327740" y="5962972"/>
            <a:ext cx="3237325" cy="187680"/>
          </a:xfrm>
          <a:prstGeom prst="rect">
            <a:avLst/>
          </a:prstGeom>
        </p:spPr>
        <p:txBody>
          <a:bodyPr lIns="0" tIns="0" rIns="0" bIns="0" rtlCol="0" anchor="t">
            <a:spAutoFit/>
          </a:bodyPr>
          <a:lstStyle/>
          <a:p>
            <a:pPr marL="0" marR="0" lvl="0" indent="0" algn="l" defTabSz="623438" rtl="0" eaLnBrk="1" fontAlgn="auto" latinLnBrk="0" hangingPunct="1">
              <a:lnSpc>
                <a:spcPts val="1622"/>
              </a:lnSpc>
              <a:spcBef>
                <a:spcPct val="0"/>
              </a:spcBef>
              <a:spcAft>
                <a:spcPts val="0"/>
              </a:spcAft>
              <a:buClrTx/>
              <a:buSzTx/>
              <a:buFontTx/>
              <a:buNone/>
              <a:tabLst/>
              <a:defRPr/>
            </a:pPr>
            <a:r>
              <a:rPr kumimoji="0" lang="en-US" sz="1158" b="0" i="0" u="none" strike="noStrike" kern="1200" cap="none" spc="0" normalizeH="0" baseline="0" noProof="0" dirty="0">
                <a:ln>
                  <a:noFill/>
                </a:ln>
                <a:solidFill>
                  <a:srgbClr val="5B376E"/>
                </a:solidFill>
                <a:effectLst/>
                <a:uLnTx/>
                <a:uFillTx/>
                <a:latin typeface="Open Sans Light Bold"/>
                <a:ea typeface="+mn-ea"/>
                <a:cs typeface="+mn-cs"/>
              </a:rPr>
              <a:t>Diversity Contravenes Meritocracy</a:t>
            </a:r>
          </a:p>
        </p:txBody>
      </p:sp>
      <p:sp>
        <p:nvSpPr>
          <p:cNvPr id="76" name="TextBox 76"/>
          <p:cNvSpPr txBox="1"/>
          <p:nvPr/>
        </p:nvSpPr>
        <p:spPr>
          <a:xfrm>
            <a:off x="1447830" y="6376117"/>
            <a:ext cx="3237325" cy="187680"/>
          </a:xfrm>
          <a:prstGeom prst="rect">
            <a:avLst/>
          </a:prstGeom>
        </p:spPr>
        <p:txBody>
          <a:bodyPr lIns="0" tIns="0" rIns="0" bIns="0" rtlCol="0" anchor="t">
            <a:spAutoFit/>
          </a:bodyPr>
          <a:lstStyle/>
          <a:p>
            <a:pPr marL="0" marR="0" lvl="0" indent="0" algn="l" defTabSz="623438" rtl="0" eaLnBrk="1" fontAlgn="auto" latinLnBrk="0" hangingPunct="1">
              <a:lnSpc>
                <a:spcPts val="1622"/>
              </a:lnSpc>
              <a:spcBef>
                <a:spcPct val="0"/>
              </a:spcBef>
              <a:spcAft>
                <a:spcPts val="0"/>
              </a:spcAft>
              <a:buClrTx/>
              <a:buSzTx/>
              <a:buFontTx/>
              <a:buNone/>
              <a:tabLst/>
              <a:defRPr/>
            </a:pPr>
            <a:r>
              <a:rPr kumimoji="0" lang="en-US" sz="1158" b="0" i="0" u="none" strike="noStrike" kern="1200" cap="none" spc="0" normalizeH="0" baseline="0" noProof="0" dirty="0">
                <a:ln>
                  <a:noFill/>
                </a:ln>
                <a:solidFill>
                  <a:srgbClr val="5B376E"/>
                </a:solidFill>
                <a:effectLst/>
                <a:uLnTx/>
                <a:uFillTx/>
                <a:latin typeface="Open Sans Light Bold"/>
                <a:ea typeface="+mn-ea"/>
                <a:cs typeface="+mn-cs"/>
              </a:rPr>
              <a:t>Other </a:t>
            </a:r>
          </a:p>
        </p:txBody>
      </p:sp>
      <p:grpSp>
        <p:nvGrpSpPr>
          <p:cNvPr id="29" name="Group 77"/>
          <p:cNvGrpSpPr/>
          <p:nvPr/>
        </p:nvGrpSpPr>
        <p:grpSpPr>
          <a:xfrm>
            <a:off x="2146684" y="304731"/>
            <a:ext cx="3127493" cy="2115203"/>
            <a:chOff x="-29169" y="-10521"/>
            <a:chExt cx="1293091" cy="835637"/>
          </a:xfrm>
        </p:grpSpPr>
        <p:sp>
          <p:nvSpPr>
            <p:cNvPr id="78" name="Freeform 78"/>
            <p:cNvSpPr/>
            <p:nvPr/>
          </p:nvSpPr>
          <p:spPr>
            <a:xfrm>
              <a:off x="1189" y="-10521"/>
              <a:ext cx="1186463" cy="328032"/>
            </a:xfrm>
            <a:custGeom>
              <a:avLst/>
              <a:gdLst/>
              <a:ahLst/>
              <a:cxnLst/>
              <a:rect l="l" t="t" r="r" b="b"/>
              <a:pathLst>
                <a:path w="1186463" h="328032">
                  <a:moveTo>
                    <a:pt x="0" y="0"/>
                  </a:moveTo>
                  <a:lnTo>
                    <a:pt x="1186463" y="0"/>
                  </a:lnTo>
                  <a:lnTo>
                    <a:pt x="1186463" y="328032"/>
                  </a:lnTo>
                  <a:lnTo>
                    <a:pt x="0" y="328032"/>
                  </a:lnTo>
                  <a:close/>
                </a:path>
              </a:pathLst>
            </a:custGeom>
            <a:solidFill>
              <a:srgbClr val="000000">
                <a:alpha val="0"/>
              </a:srgbClr>
            </a:solidFill>
          </p:spPr>
          <p:txBody>
            <a:bodyPr/>
            <a:lstStyle/>
            <a:p>
              <a:pPr marL="0" marR="0" lvl="0" indent="0" algn="l" defTabSz="623438" rtl="0" eaLnBrk="1" fontAlgn="auto" latinLnBrk="0" hangingPunct="1">
                <a:lnSpc>
                  <a:spcPct val="100000"/>
                </a:lnSpc>
                <a:spcBef>
                  <a:spcPts val="0"/>
                </a:spcBef>
                <a:spcAft>
                  <a:spcPts val="0"/>
                </a:spcAft>
                <a:buClrTx/>
                <a:buSzTx/>
                <a:buFontTx/>
                <a:buNone/>
                <a:tabLst/>
                <a:defRPr/>
              </a:pPr>
              <a:endParaRPr kumimoji="0" lang="en-CA" sz="1227" b="0" i="0" u="none" strike="noStrike" kern="1200" cap="none" spc="0" normalizeH="0" baseline="0" noProof="0">
                <a:ln>
                  <a:noFill/>
                </a:ln>
                <a:solidFill>
                  <a:prstClr val="black"/>
                </a:solidFill>
                <a:effectLst/>
                <a:uLnTx/>
                <a:uFillTx/>
                <a:latin typeface="Calibri"/>
                <a:ea typeface="+mn-ea"/>
                <a:cs typeface="+mn-cs"/>
              </a:endParaRPr>
            </a:p>
          </p:txBody>
        </p:sp>
        <p:sp>
          <p:nvSpPr>
            <p:cNvPr id="79" name="TextBox 79"/>
            <p:cNvSpPr txBox="1"/>
            <p:nvPr/>
          </p:nvSpPr>
          <p:spPr>
            <a:xfrm>
              <a:off x="-29169" y="11191"/>
              <a:ext cx="1293091" cy="813925"/>
            </a:xfrm>
            <a:prstGeom prst="rect">
              <a:avLst/>
            </a:prstGeom>
          </p:spPr>
          <p:txBody>
            <a:bodyPr lIns="17318" tIns="17318" rIns="17318" bIns="17318" rtlCol="0" anchor="t"/>
            <a:lstStyle/>
            <a:p>
              <a:pPr marL="0" marR="0" lvl="0" indent="0" algn="l" defTabSz="623438" rtl="0" eaLnBrk="1" fontAlgn="auto" latinLnBrk="0" hangingPunct="1">
                <a:lnSpc>
                  <a:spcPts val="1041"/>
                </a:lnSpc>
                <a:spcBef>
                  <a:spcPts val="0"/>
                </a:spcBef>
                <a:spcAft>
                  <a:spcPts val="0"/>
                </a:spcAft>
                <a:buClrTx/>
                <a:buSzTx/>
                <a:buFontTx/>
                <a:buNone/>
                <a:tabLst/>
                <a:defRPr/>
              </a:pPr>
              <a:r>
                <a:rPr kumimoji="0" lang="en-US" sz="1227" b="0" i="0" u="none" strike="noStrike" kern="1200" cap="none" spc="0" normalizeH="0" baseline="0" noProof="0" dirty="0">
                  <a:ln>
                    <a:noFill/>
                  </a:ln>
                  <a:solidFill>
                    <a:srgbClr val="004AAD"/>
                  </a:solidFill>
                  <a:effectLst/>
                  <a:uLnTx/>
                  <a:uFillTx/>
                  <a:latin typeface="Open Sans Light Italics"/>
                  <a:ea typeface="+mn-ea"/>
                  <a:cs typeface="+mn-cs"/>
                </a:rPr>
                <a:t>      </a:t>
              </a:r>
              <a:endParaRPr kumimoji="0" lang="fr-FR" sz="1227"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425060" rtl="0" eaLnBrk="1" fontAlgn="auto" latinLnBrk="0" hangingPunct="1">
                <a:lnSpc>
                  <a:spcPts val="710"/>
                </a:lnSpc>
                <a:spcBef>
                  <a:spcPts val="0"/>
                </a:spcBef>
                <a:spcAft>
                  <a:spcPts val="0"/>
                </a:spcAft>
                <a:buClrTx/>
                <a:buSzTx/>
                <a:buFontTx/>
                <a:buNone/>
                <a:tabLst/>
                <a:defRPr/>
              </a:pPr>
              <a:r>
                <a:rPr kumimoji="0" lang="en-US" sz="1227" b="1" i="1" u="none" strike="noStrike" kern="1200" cap="none" spc="0" normalizeH="0" baseline="0" noProof="0" dirty="0">
                  <a:ln>
                    <a:noFill/>
                  </a:ln>
                  <a:solidFill>
                    <a:srgbClr val="004AAD"/>
                  </a:solidFill>
                  <a:effectLst/>
                  <a:uLnTx/>
                  <a:uFillTx/>
                  <a:latin typeface="Open Sans Light Bold Italics"/>
                  <a:ea typeface="+mn-ea"/>
                  <a:cs typeface="+mn-cs"/>
                </a:rPr>
                <a:t>IDEA Topic:</a:t>
              </a:r>
            </a:p>
            <a:p>
              <a:pPr marL="84864" marR="0" lvl="0" indent="-84864" algn="l" defTabSz="425060" rtl="0" eaLnBrk="1" fontAlgn="auto" latinLnBrk="0" hangingPunct="1">
                <a:lnSpc>
                  <a:spcPts val="710"/>
                </a:lnSpc>
                <a:spcBef>
                  <a:spcPts val="0"/>
                </a:spcBef>
                <a:spcAft>
                  <a:spcPts val="0"/>
                </a:spcAft>
                <a:buClrTx/>
                <a:buSzTx/>
                <a:buFontTx/>
                <a:buNone/>
                <a:tabLst/>
                <a:defRPr/>
              </a:pPr>
              <a:endParaRPr kumimoji="0" lang="en-US" sz="1227" b="1" i="1" u="none" strike="noStrike" kern="1200" cap="none" spc="0" normalizeH="0" baseline="0" noProof="0" dirty="0">
                <a:ln>
                  <a:noFill/>
                </a:ln>
                <a:solidFill>
                  <a:srgbClr val="004AAD"/>
                </a:solidFill>
                <a:effectLst/>
                <a:uLnTx/>
                <a:uFillTx/>
                <a:latin typeface="Open Sans Light Bold Italics"/>
                <a:ea typeface="+mn-ea"/>
                <a:cs typeface="+mn-cs"/>
              </a:endParaRPr>
            </a:p>
            <a:p>
              <a:pPr marL="84864" marR="0" lvl="0" indent="-84864" algn="l" defTabSz="425060" rtl="0" eaLnBrk="1" fontAlgn="auto" latinLnBrk="0" hangingPunct="1">
                <a:lnSpc>
                  <a:spcPts val="710"/>
                </a:lnSpc>
                <a:spcBef>
                  <a:spcPts val="0"/>
                </a:spcBef>
                <a:spcAft>
                  <a:spcPts val="0"/>
                </a:spcAft>
                <a:buClrTx/>
                <a:buSzTx/>
                <a:buFontTx/>
                <a:buNone/>
                <a:tabLst/>
                <a:defRPr/>
              </a:pPr>
              <a:endParaRPr kumimoji="0" lang="en-US" sz="1227" b="1" i="1" u="none" strike="noStrike" kern="1200" cap="none" spc="0" normalizeH="0" baseline="0" noProof="0" dirty="0">
                <a:ln>
                  <a:noFill/>
                </a:ln>
                <a:solidFill>
                  <a:srgbClr val="004AAD"/>
                </a:solidFill>
                <a:effectLst/>
                <a:uLnTx/>
                <a:uFillTx/>
                <a:latin typeface="Open Sans Light Bold Italics"/>
                <a:ea typeface="+mn-ea"/>
                <a:cs typeface="+mn-cs"/>
              </a:endParaRPr>
            </a:p>
            <a:p>
              <a:pPr marL="84864" marR="0" lvl="0" indent="-84864" algn="l" defTabSz="425060" rtl="0" eaLnBrk="1" fontAlgn="auto" latinLnBrk="0" hangingPunct="1">
                <a:lnSpc>
                  <a:spcPts val="710"/>
                </a:lnSpc>
                <a:spcBef>
                  <a:spcPts val="0"/>
                </a:spcBef>
                <a:spcAft>
                  <a:spcPts val="0"/>
                </a:spcAft>
                <a:buClrTx/>
                <a:buSzTx/>
                <a:buFontTx/>
                <a:buNone/>
                <a:tabLst/>
                <a:defRPr/>
              </a:pPr>
              <a:r>
                <a:rPr kumimoji="0" lang="en-US" sz="1227" b="1" i="1" u="none" strike="noStrike" kern="1200" cap="none" spc="0" normalizeH="0" baseline="0" noProof="0" dirty="0">
                  <a:ln>
                    <a:noFill/>
                  </a:ln>
                  <a:solidFill>
                    <a:srgbClr val="004AAD"/>
                  </a:solidFill>
                  <a:effectLst/>
                  <a:uLnTx/>
                  <a:uFillTx/>
                  <a:latin typeface="Open Sans Light Bold Italics"/>
                  <a:ea typeface="+mn-ea"/>
                  <a:cs typeface="+mn-cs"/>
                </a:rPr>
                <a:t>Sub-topic:</a:t>
              </a:r>
              <a:r>
                <a:rPr kumimoji="0" lang="en-US" sz="1227" b="1" i="1" u="none" strike="noStrike" kern="1200" cap="none" spc="0" normalizeH="0" baseline="0" noProof="0" dirty="0">
                  <a:ln>
                    <a:noFill/>
                  </a:ln>
                  <a:solidFill>
                    <a:srgbClr val="004AAD"/>
                  </a:solidFill>
                  <a:effectLst/>
                  <a:uLnTx/>
                  <a:uFillTx/>
                  <a:latin typeface="Open Sans Light Italics"/>
                  <a:ea typeface="+mn-ea"/>
                  <a:cs typeface="+mn-cs"/>
                </a:rPr>
                <a:t> </a:t>
              </a:r>
              <a:endParaRPr kumimoji="0" lang="en-US" sz="1227" b="0" i="1" u="none" strike="noStrike" kern="1200" cap="none" spc="0" normalizeH="0" baseline="0" noProof="0" dirty="0">
                <a:ln>
                  <a:noFill/>
                </a:ln>
                <a:solidFill>
                  <a:srgbClr val="004AAD"/>
                </a:solidFill>
                <a:effectLst/>
                <a:uLnTx/>
                <a:uFillTx/>
                <a:latin typeface="Open Sans Light Italics"/>
                <a:ea typeface="+mn-ea"/>
                <a:cs typeface="+mn-cs"/>
              </a:endParaRPr>
            </a:p>
            <a:p>
              <a:pPr marL="124471" marR="0" lvl="0" indent="-124471" algn="l" defTabSz="623438" rtl="0" eaLnBrk="1" fontAlgn="auto" latinLnBrk="0" hangingPunct="1">
                <a:lnSpc>
                  <a:spcPts val="1041"/>
                </a:lnSpc>
                <a:spcBef>
                  <a:spcPts val="0"/>
                </a:spcBef>
                <a:spcAft>
                  <a:spcPts val="0"/>
                </a:spcAft>
                <a:buClrTx/>
                <a:buSzTx/>
                <a:buFontTx/>
                <a:buNone/>
                <a:tabLst/>
                <a:defRPr/>
              </a:pPr>
              <a:endParaRPr kumimoji="0" lang="en-US" sz="1091" b="0" i="0" u="none" strike="noStrike" kern="1200" cap="none" spc="0" normalizeH="0" baseline="0" noProof="0" dirty="0">
                <a:ln>
                  <a:noFill/>
                </a:ln>
                <a:solidFill>
                  <a:srgbClr val="004AAD"/>
                </a:solidFill>
                <a:effectLst/>
                <a:uLnTx/>
                <a:uFillTx/>
                <a:latin typeface="Open Sans Light Italics"/>
                <a:ea typeface="+mn-ea"/>
                <a:cs typeface="+mn-cs"/>
              </a:endParaRPr>
            </a:p>
          </p:txBody>
        </p:sp>
      </p:grpSp>
      <p:grpSp>
        <p:nvGrpSpPr>
          <p:cNvPr id="34" name="Group 80"/>
          <p:cNvGrpSpPr/>
          <p:nvPr/>
        </p:nvGrpSpPr>
        <p:grpSpPr>
          <a:xfrm>
            <a:off x="6790718" y="675410"/>
            <a:ext cx="5065823" cy="3273136"/>
            <a:chOff x="-290704" y="-200536"/>
            <a:chExt cx="1921260" cy="1561884"/>
          </a:xfrm>
        </p:grpSpPr>
        <p:sp>
          <p:nvSpPr>
            <p:cNvPr id="81" name="Freeform 81"/>
            <p:cNvSpPr/>
            <p:nvPr/>
          </p:nvSpPr>
          <p:spPr>
            <a:xfrm>
              <a:off x="0" y="0"/>
              <a:ext cx="1405195" cy="1361348"/>
            </a:xfrm>
            <a:custGeom>
              <a:avLst/>
              <a:gdLst/>
              <a:ahLst/>
              <a:cxnLst/>
              <a:rect l="l" t="t" r="r" b="b"/>
              <a:pathLst>
                <a:path w="1405195" h="1361348">
                  <a:moveTo>
                    <a:pt x="0" y="0"/>
                  </a:moveTo>
                  <a:lnTo>
                    <a:pt x="1405195" y="0"/>
                  </a:lnTo>
                  <a:lnTo>
                    <a:pt x="1405195" y="1361348"/>
                  </a:lnTo>
                  <a:lnTo>
                    <a:pt x="0" y="1361348"/>
                  </a:lnTo>
                  <a:close/>
                </a:path>
              </a:pathLst>
            </a:custGeom>
            <a:solidFill>
              <a:srgbClr val="000000">
                <a:alpha val="0"/>
              </a:srgbClr>
            </a:solidFill>
          </p:spPr>
          <p:txBody>
            <a:bodyPr/>
            <a:lstStyle/>
            <a:p>
              <a:pPr marL="0" marR="0" lvl="0" indent="0" algn="l" defTabSz="623438" rtl="0" eaLnBrk="1" fontAlgn="auto" latinLnBrk="0" hangingPunct="1">
                <a:lnSpc>
                  <a:spcPct val="100000"/>
                </a:lnSpc>
                <a:spcBef>
                  <a:spcPts val="0"/>
                </a:spcBef>
                <a:spcAft>
                  <a:spcPts val="0"/>
                </a:spcAft>
                <a:buClrTx/>
                <a:buSzTx/>
                <a:buFontTx/>
                <a:buNone/>
                <a:tabLst/>
                <a:defRPr/>
              </a:pPr>
              <a:endParaRPr kumimoji="0" lang="en-CA" sz="1227" b="0" i="0" u="none" strike="noStrike" kern="1200" cap="none" spc="0" normalizeH="0" baseline="0" noProof="0">
                <a:ln>
                  <a:noFill/>
                </a:ln>
                <a:solidFill>
                  <a:prstClr val="black"/>
                </a:solidFill>
                <a:effectLst/>
                <a:uLnTx/>
                <a:uFillTx/>
                <a:latin typeface="Calibri"/>
                <a:ea typeface="+mn-ea"/>
                <a:cs typeface="+mn-cs"/>
              </a:endParaRPr>
            </a:p>
          </p:txBody>
        </p:sp>
        <p:sp>
          <p:nvSpPr>
            <p:cNvPr id="82" name="TextBox 82"/>
            <p:cNvSpPr txBox="1"/>
            <p:nvPr/>
          </p:nvSpPr>
          <p:spPr>
            <a:xfrm>
              <a:off x="-290704" y="-200536"/>
              <a:ext cx="1921260" cy="881110"/>
            </a:xfrm>
            <a:prstGeom prst="rect">
              <a:avLst/>
            </a:prstGeom>
          </p:spPr>
          <p:txBody>
            <a:bodyPr lIns="17318" tIns="17318" rIns="17318" bIns="17318" rtlCol="0" anchor="t"/>
            <a:lstStyle/>
            <a:p>
              <a:pPr marL="0" marR="0" lvl="0" indent="0" algn="l" defTabSz="623438" rtl="0" eaLnBrk="1" fontAlgn="auto" latinLnBrk="0" hangingPunct="1">
                <a:lnSpc>
                  <a:spcPts val="1307"/>
                </a:lnSpc>
                <a:spcBef>
                  <a:spcPts val="0"/>
                </a:spcBef>
                <a:spcAft>
                  <a:spcPts val="0"/>
                </a:spcAft>
                <a:buClrTx/>
                <a:buSzTx/>
                <a:buFontTx/>
                <a:buNone/>
                <a:tabLst/>
                <a:defRPr/>
              </a:pPr>
              <a:r>
                <a:rPr kumimoji="0" lang="en-US" sz="955" b="1" i="0" u="none" strike="noStrike" kern="1200" cap="none" spc="0" normalizeH="0" baseline="0" noProof="0" dirty="0">
                  <a:ln>
                    <a:noFill/>
                  </a:ln>
                  <a:solidFill>
                    <a:srgbClr val="004AAD"/>
                  </a:solidFill>
                  <a:effectLst/>
                  <a:uLnTx/>
                  <a:uFillTx/>
                  <a:latin typeface="Open Sans Light Italics"/>
                  <a:ea typeface="+mn-ea"/>
                  <a:cs typeface="+mn-cs"/>
                </a:rPr>
                <a:t>Enter your recommendations for 1st things 1st and successful implementation here...</a:t>
              </a:r>
              <a:endParaRPr kumimoji="0" sz="955" b="1" i="0" u="none" strike="noStrike" kern="1200" cap="none" spc="0" normalizeH="0" baseline="0" noProof="0" dirty="0">
                <a:ln>
                  <a:noFill/>
                </a:ln>
                <a:solidFill>
                  <a:prstClr val="black"/>
                </a:solidFill>
                <a:effectLst/>
                <a:uLnTx/>
                <a:uFillTx/>
                <a:latin typeface="Calibri"/>
                <a:ea typeface="+mn-ea"/>
                <a:cs typeface="+mn-cs"/>
              </a:endParaRPr>
            </a:p>
          </p:txBody>
        </p:sp>
      </p:grpSp>
      <p:grpSp>
        <p:nvGrpSpPr>
          <p:cNvPr id="37" name="Group 83"/>
          <p:cNvGrpSpPr/>
          <p:nvPr/>
        </p:nvGrpSpPr>
        <p:grpSpPr>
          <a:xfrm>
            <a:off x="4327525" y="2864037"/>
            <a:ext cx="4658710" cy="4054162"/>
            <a:chOff x="-291605" y="-286987"/>
            <a:chExt cx="1842662" cy="1601644"/>
          </a:xfrm>
        </p:grpSpPr>
        <p:sp>
          <p:nvSpPr>
            <p:cNvPr id="84" name="Freeform 84"/>
            <p:cNvSpPr/>
            <p:nvPr/>
          </p:nvSpPr>
          <p:spPr>
            <a:xfrm>
              <a:off x="-95480" y="-286987"/>
              <a:ext cx="1479786" cy="1601644"/>
            </a:xfrm>
            <a:custGeom>
              <a:avLst/>
              <a:gdLst/>
              <a:ahLst/>
              <a:cxnLst/>
              <a:rect l="l" t="t" r="r" b="b"/>
              <a:pathLst>
                <a:path w="1643988" h="1601644">
                  <a:moveTo>
                    <a:pt x="0" y="0"/>
                  </a:moveTo>
                  <a:lnTo>
                    <a:pt x="1643988" y="0"/>
                  </a:lnTo>
                  <a:lnTo>
                    <a:pt x="1643988" y="1601644"/>
                  </a:lnTo>
                  <a:lnTo>
                    <a:pt x="0" y="1601644"/>
                  </a:lnTo>
                  <a:close/>
                </a:path>
              </a:pathLst>
            </a:custGeom>
            <a:solidFill>
              <a:srgbClr val="000000">
                <a:alpha val="0"/>
              </a:srgbClr>
            </a:solidFill>
          </p:spPr>
          <p:txBody>
            <a:bodyPr/>
            <a:lstStyle/>
            <a:p>
              <a:pPr marL="0" marR="0" lvl="0" indent="0" algn="l" defTabSz="623438" rtl="0" eaLnBrk="1" fontAlgn="auto" latinLnBrk="0" hangingPunct="1">
                <a:lnSpc>
                  <a:spcPct val="100000"/>
                </a:lnSpc>
                <a:spcBef>
                  <a:spcPts val="0"/>
                </a:spcBef>
                <a:spcAft>
                  <a:spcPts val="0"/>
                </a:spcAft>
                <a:buClrTx/>
                <a:buSzTx/>
                <a:buFontTx/>
                <a:buNone/>
                <a:tabLst/>
                <a:defRPr/>
              </a:pPr>
              <a:endParaRPr kumimoji="0" lang="en-CA" sz="1227" b="0" i="0" u="none" strike="noStrike" kern="1200" cap="none" spc="0" normalizeH="0" baseline="0" noProof="0" dirty="0">
                <a:ln>
                  <a:noFill/>
                </a:ln>
                <a:solidFill>
                  <a:prstClr val="black"/>
                </a:solidFill>
                <a:effectLst/>
                <a:uLnTx/>
                <a:uFillTx/>
                <a:latin typeface="Calibri"/>
                <a:ea typeface="+mn-ea"/>
                <a:cs typeface="+mn-cs"/>
              </a:endParaRPr>
            </a:p>
          </p:txBody>
        </p:sp>
        <p:sp>
          <p:nvSpPr>
            <p:cNvPr id="85" name="TextBox 85"/>
            <p:cNvSpPr txBox="1"/>
            <p:nvPr/>
          </p:nvSpPr>
          <p:spPr>
            <a:xfrm>
              <a:off x="-291605" y="-282641"/>
              <a:ext cx="1842662" cy="831850"/>
            </a:xfrm>
            <a:prstGeom prst="rect">
              <a:avLst/>
            </a:prstGeom>
          </p:spPr>
          <p:txBody>
            <a:bodyPr lIns="17318" tIns="17318" rIns="17318" bIns="17318" rtlCol="0" anchor="t"/>
            <a:lstStyle/>
            <a:p>
              <a:pPr marL="0" marR="0" lvl="0" indent="0" algn="l" defTabSz="623438" rtl="0" eaLnBrk="1" fontAlgn="auto" latinLnBrk="0" hangingPunct="1">
                <a:lnSpc>
                  <a:spcPts val="1307"/>
                </a:lnSpc>
                <a:spcBef>
                  <a:spcPts val="0"/>
                </a:spcBef>
                <a:spcAft>
                  <a:spcPts val="0"/>
                </a:spcAft>
                <a:buClrTx/>
                <a:buSzTx/>
                <a:buFontTx/>
                <a:buNone/>
                <a:tabLst/>
                <a:defRPr/>
              </a:pPr>
              <a:r>
                <a:rPr kumimoji="0" lang="en-US" sz="955" b="1" i="0" u="none" strike="noStrike" kern="1200" cap="none" spc="0" normalizeH="0" baseline="0" noProof="0" dirty="0">
                  <a:ln>
                    <a:noFill/>
                  </a:ln>
                  <a:solidFill>
                    <a:srgbClr val="004AAD"/>
                  </a:solidFill>
                  <a:effectLst/>
                  <a:uLnTx/>
                  <a:uFillTx/>
                  <a:latin typeface="Open Sans Light Italics"/>
                  <a:ea typeface="+mn-ea"/>
                  <a:cs typeface="+mn-cs"/>
                </a:rPr>
                <a:t>Enter the title of your solution &amp; key bullet points here...</a:t>
              </a:r>
            </a:p>
            <a:p>
              <a:pPr marL="0" marR="0" lvl="0" indent="0" algn="l" defTabSz="623438" rtl="0" eaLnBrk="1" fontAlgn="auto" latinLnBrk="0" hangingPunct="1">
                <a:lnSpc>
                  <a:spcPts val="1484"/>
                </a:lnSpc>
                <a:spcBef>
                  <a:spcPts val="0"/>
                </a:spcBef>
                <a:spcAft>
                  <a:spcPts val="0"/>
                </a:spcAft>
                <a:buClrTx/>
                <a:buSzTx/>
                <a:buFontTx/>
                <a:buNone/>
                <a:tabLst/>
                <a:defRPr/>
              </a:pPr>
              <a:endParaRPr kumimoji="0" sz="1227" b="0" i="0" u="none" strike="noStrike" kern="1200" cap="none" spc="0" normalizeH="0" baseline="0" noProof="0" dirty="0">
                <a:ln>
                  <a:noFill/>
                </a:ln>
                <a:solidFill>
                  <a:prstClr val="black"/>
                </a:solidFill>
                <a:effectLst/>
                <a:uLnTx/>
                <a:uFillTx/>
                <a:latin typeface="Calibri"/>
                <a:ea typeface="+mn-ea"/>
                <a:cs typeface="+mn-cs"/>
              </a:endParaRPr>
            </a:p>
          </p:txBody>
        </p:sp>
      </p:grpSp>
      <p:grpSp>
        <p:nvGrpSpPr>
          <p:cNvPr id="40" name="Group 86"/>
          <p:cNvGrpSpPr/>
          <p:nvPr/>
        </p:nvGrpSpPr>
        <p:grpSpPr>
          <a:xfrm>
            <a:off x="1291866" y="6239096"/>
            <a:ext cx="4856088" cy="2109348"/>
            <a:chOff x="-145740" y="-39253"/>
            <a:chExt cx="1438741" cy="833325"/>
          </a:xfrm>
        </p:grpSpPr>
        <p:sp>
          <p:nvSpPr>
            <p:cNvPr id="87" name="Freeform 87"/>
            <p:cNvSpPr/>
            <p:nvPr/>
          </p:nvSpPr>
          <p:spPr>
            <a:xfrm>
              <a:off x="0" y="0"/>
              <a:ext cx="1293001" cy="147143"/>
            </a:xfrm>
            <a:custGeom>
              <a:avLst/>
              <a:gdLst/>
              <a:ahLst/>
              <a:cxnLst/>
              <a:rect l="l" t="t" r="r" b="b"/>
              <a:pathLst>
                <a:path w="1077501" h="147143">
                  <a:moveTo>
                    <a:pt x="0" y="0"/>
                  </a:moveTo>
                  <a:lnTo>
                    <a:pt x="1077501" y="0"/>
                  </a:lnTo>
                  <a:lnTo>
                    <a:pt x="1077501" y="147143"/>
                  </a:lnTo>
                  <a:lnTo>
                    <a:pt x="0" y="147143"/>
                  </a:lnTo>
                  <a:close/>
                </a:path>
              </a:pathLst>
            </a:custGeom>
            <a:solidFill>
              <a:srgbClr val="000000">
                <a:alpha val="0"/>
              </a:srgbClr>
            </a:solidFill>
          </p:spPr>
          <p:txBody>
            <a:bodyPr/>
            <a:lstStyle/>
            <a:p>
              <a:pPr marL="0" marR="0" lvl="0" indent="0" algn="l" defTabSz="623438" rtl="0" eaLnBrk="1" fontAlgn="auto" latinLnBrk="0" hangingPunct="1">
                <a:lnSpc>
                  <a:spcPct val="100000"/>
                </a:lnSpc>
                <a:spcBef>
                  <a:spcPts val="0"/>
                </a:spcBef>
                <a:spcAft>
                  <a:spcPts val="0"/>
                </a:spcAft>
                <a:buClrTx/>
                <a:buSzTx/>
                <a:buFontTx/>
                <a:buNone/>
                <a:tabLst/>
                <a:defRPr/>
              </a:pPr>
              <a:endParaRPr kumimoji="0" lang="en-CA" sz="1227" b="0" i="0" u="none" strike="noStrike" kern="1200" cap="none" spc="0" normalizeH="0" baseline="0" noProof="0">
                <a:ln>
                  <a:noFill/>
                </a:ln>
                <a:solidFill>
                  <a:prstClr val="black"/>
                </a:solidFill>
                <a:effectLst/>
                <a:uLnTx/>
                <a:uFillTx/>
                <a:latin typeface="Calibri"/>
                <a:ea typeface="+mn-ea"/>
                <a:cs typeface="+mn-cs"/>
              </a:endParaRPr>
            </a:p>
          </p:txBody>
        </p:sp>
        <p:sp>
          <p:nvSpPr>
            <p:cNvPr id="88" name="TextBox 88"/>
            <p:cNvSpPr txBox="1"/>
            <p:nvPr/>
          </p:nvSpPr>
          <p:spPr>
            <a:xfrm>
              <a:off x="-145740" y="-39253"/>
              <a:ext cx="1123680" cy="833325"/>
            </a:xfrm>
            <a:prstGeom prst="rect">
              <a:avLst/>
            </a:prstGeom>
          </p:spPr>
          <p:txBody>
            <a:bodyPr lIns="17318" tIns="17318" rIns="17318" bIns="17318" rtlCol="0" anchor="t"/>
            <a:lstStyle/>
            <a:p>
              <a:pPr marL="0" marR="0" lvl="0" indent="0" algn="l" defTabSz="623438" rtl="0" eaLnBrk="1" fontAlgn="auto" latinLnBrk="0" hangingPunct="1">
                <a:lnSpc>
                  <a:spcPts val="1130"/>
                </a:lnSpc>
                <a:spcBef>
                  <a:spcPts val="0"/>
                </a:spcBef>
                <a:spcAft>
                  <a:spcPts val="0"/>
                </a:spcAft>
                <a:buClrTx/>
                <a:buSzTx/>
                <a:buFontTx/>
                <a:buNone/>
                <a:tabLst/>
                <a:defRPr/>
              </a:pPr>
              <a:r>
                <a:rPr kumimoji="0" lang="en-US" sz="955" b="1" i="0" u="none" strike="noStrike" kern="1200" cap="none" spc="0" normalizeH="0" baseline="0" noProof="0" dirty="0">
                  <a:ln>
                    <a:noFill/>
                  </a:ln>
                  <a:solidFill>
                    <a:srgbClr val="004AAD"/>
                  </a:solidFill>
                  <a:effectLst/>
                  <a:uLnTx/>
                  <a:uFillTx/>
                  <a:latin typeface="Open Sans Light Italics"/>
                  <a:ea typeface="+mn-ea"/>
                  <a:cs typeface="+mn-cs"/>
                </a:rPr>
                <a:t>Enter other myths/biases the group has identified here...</a:t>
              </a:r>
            </a:p>
          </p:txBody>
        </p:sp>
      </p:grpSp>
      <p:sp>
        <p:nvSpPr>
          <p:cNvPr id="90" name="Freeform 90"/>
          <p:cNvSpPr/>
          <p:nvPr/>
        </p:nvSpPr>
        <p:spPr>
          <a:xfrm>
            <a:off x="968908" y="3844637"/>
            <a:ext cx="172075" cy="250340"/>
          </a:xfrm>
          <a:custGeom>
            <a:avLst/>
            <a:gdLst/>
            <a:ahLst/>
            <a:cxnLst/>
            <a:rect l="l" t="t" r="r" b="b"/>
            <a:pathLst>
              <a:path w="67980" h="98900">
                <a:moveTo>
                  <a:pt x="0" y="0"/>
                </a:moveTo>
                <a:lnTo>
                  <a:pt x="67980" y="0"/>
                </a:lnTo>
                <a:lnTo>
                  <a:pt x="67980" y="98900"/>
                </a:lnTo>
                <a:lnTo>
                  <a:pt x="0" y="98900"/>
                </a:lnTo>
                <a:close/>
              </a:path>
            </a:pathLst>
          </a:custGeom>
          <a:solidFill>
            <a:srgbClr val="000000">
              <a:alpha val="0"/>
            </a:srgbClr>
          </a:solidFill>
        </p:spPr>
        <p:txBody>
          <a:bodyPr/>
          <a:lstStyle/>
          <a:p>
            <a:pPr marL="0" marR="0" lvl="0" indent="0" algn="l" defTabSz="623438" rtl="0" eaLnBrk="1" fontAlgn="auto" latinLnBrk="0" hangingPunct="1">
              <a:lnSpc>
                <a:spcPct val="100000"/>
              </a:lnSpc>
              <a:spcBef>
                <a:spcPts val="0"/>
              </a:spcBef>
              <a:spcAft>
                <a:spcPts val="0"/>
              </a:spcAft>
              <a:buClrTx/>
              <a:buSzTx/>
              <a:buFontTx/>
              <a:buNone/>
              <a:tabLst/>
              <a:defRPr/>
            </a:pPr>
            <a:r>
              <a:rPr kumimoji="0" lang="en-CA" sz="1364" b="1" i="0" u="none" strike="noStrike" kern="1200" cap="none" spc="0" normalizeH="0" baseline="0" noProof="0" dirty="0">
                <a:ln>
                  <a:noFill/>
                </a:ln>
                <a:solidFill>
                  <a:prstClr val="black"/>
                </a:solidFill>
                <a:effectLst/>
                <a:uLnTx/>
                <a:uFillTx/>
                <a:latin typeface="Calibri"/>
                <a:ea typeface="+mn-ea"/>
                <a:cs typeface="+mn-cs"/>
              </a:rPr>
              <a:t>1</a:t>
            </a:r>
            <a:endParaRPr kumimoji="0" lang="en-US" sz="1364" b="1" i="0" u="none" strike="noStrike" kern="1200" cap="none" spc="0" normalizeH="0" baseline="0" noProof="0" dirty="0">
              <a:ln>
                <a:noFill/>
              </a:ln>
              <a:solidFill>
                <a:prstClr val="black"/>
              </a:solidFill>
              <a:effectLst/>
              <a:uLnTx/>
              <a:uFillTx/>
              <a:latin typeface="Calibri"/>
              <a:ea typeface="+mn-ea"/>
              <a:cs typeface="+mn-cs"/>
            </a:endParaRPr>
          </a:p>
        </p:txBody>
      </p:sp>
      <p:sp>
        <p:nvSpPr>
          <p:cNvPr id="93" name="Freeform 93"/>
          <p:cNvSpPr/>
          <p:nvPr/>
        </p:nvSpPr>
        <p:spPr>
          <a:xfrm>
            <a:off x="992430" y="4249171"/>
            <a:ext cx="172075" cy="250340"/>
          </a:xfrm>
          <a:custGeom>
            <a:avLst/>
            <a:gdLst/>
            <a:ahLst/>
            <a:cxnLst/>
            <a:rect l="l" t="t" r="r" b="b"/>
            <a:pathLst>
              <a:path w="67980" h="98900">
                <a:moveTo>
                  <a:pt x="0" y="0"/>
                </a:moveTo>
                <a:lnTo>
                  <a:pt x="67980" y="0"/>
                </a:lnTo>
                <a:lnTo>
                  <a:pt x="67980" y="98900"/>
                </a:lnTo>
                <a:lnTo>
                  <a:pt x="0" y="98900"/>
                </a:lnTo>
                <a:close/>
              </a:path>
            </a:pathLst>
          </a:custGeom>
          <a:solidFill>
            <a:srgbClr val="000000">
              <a:alpha val="0"/>
            </a:srgbClr>
          </a:solidFill>
        </p:spPr>
        <p:txBody>
          <a:bodyPr/>
          <a:lstStyle/>
          <a:p>
            <a:pPr marL="0" marR="0" lvl="0" indent="0" algn="l" defTabSz="623438" rtl="0" eaLnBrk="1" fontAlgn="auto" latinLnBrk="0" hangingPunct="1">
              <a:lnSpc>
                <a:spcPct val="100000"/>
              </a:lnSpc>
              <a:spcBef>
                <a:spcPts val="0"/>
              </a:spcBef>
              <a:spcAft>
                <a:spcPts val="0"/>
              </a:spcAft>
              <a:buClrTx/>
              <a:buSzTx/>
              <a:buFontTx/>
              <a:buNone/>
              <a:tabLst/>
              <a:defRPr/>
            </a:pPr>
            <a:r>
              <a:rPr kumimoji="0" lang="en-CA" sz="1364" b="1" i="0" u="none" strike="noStrike" kern="1200" cap="none" spc="0" normalizeH="0" baseline="0" noProof="0" dirty="0">
                <a:ln>
                  <a:noFill/>
                </a:ln>
                <a:solidFill>
                  <a:prstClr val="black"/>
                </a:solidFill>
                <a:effectLst/>
                <a:uLnTx/>
                <a:uFillTx/>
                <a:latin typeface="Calibri"/>
                <a:ea typeface="+mn-ea"/>
                <a:cs typeface="+mn-cs"/>
              </a:rPr>
              <a:t>2</a:t>
            </a:r>
            <a:endParaRPr kumimoji="0" lang="en-US" sz="1364" b="1" i="0" u="none" strike="noStrike" kern="1200" cap="none" spc="0" normalizeH="0" baseline="0" noProof="0" dirty="0">
              <a:ln>
                <a:noFill/>
              </a:ln>
              <a:solidFill>
                <a:prstClr val="black"/>
              </a:solidFill>
              <a:effectLst/>
              <a:uLnTx/>
              <a:uFillTx/>
              <a:latin typeface="Calibri"/>
              <a:ea typeface="+mn-ea"/>
              <a:cs typeface="+mn-cs"/>
            </a:endParaRPr>
          </a:p>
        </p:txBody>
      </p:sp>
      <p:sp>
        <p:nvSpPr>
          <p:cNvPr id="96" name="Freeform 96"/>
          <p:cNvSpPr/>
          <p:nvPr/>
        </p:nvSpPr>
        <p:spPr>
          <a:xfrm>
            <a:off x="992430" y="4670201"/>
            <a:ext cx="172075" cy="250340"/>
          </a:xfrm>
          <a:custGeom>
            <a:avLst/>
            <a:gdLst/>
            <a:ahLst/>
            <a:cxnLst/>
            <a:rect l="l" t="t" r="r" b="b"/>
            <a:pathLst>
              <a:path w="67980" h="98900">
                <a:moveTo>
                  <a:pt x="0" y="0"/>
                </a:moveTo>
                <a:lnTo>
                  <a:pt x="67980" y="0"/>
                </a:lnTo>
                <a:lnTo>
                  <a:pt x="67980" y="98900"/>
                </a:lnTo>
                <a:lnTo>
                  <a:pt x="0" y="98900"/>
                </a:lnTo>
                <a:close/>
              </a:path>
            </a:pathLst>
          </a:custGeom>
          <a:solidFill>
            <a:srgbClr val="000000">
              <a:alpha val="0"/>
            </a:srgbClr>
          </a:solidFill>
        </p:spPr>
        <p:txBody>
          <a:bodyPr/>
          <a:lstStyle/>
          <a:p>
            <a:pPr marL="0" marR="0" lvl="0" indent="0" algn="l" defTabSz="623438" rtl="0" eaLnBrk="1" fontAlgn="auto" latinLnBrk="0" hangingPunct="1">
              <a:lnSpc>
                <a:spcPct val="100000"/>
              </a:lnSpc>
              <a:spcBef>
                <a:spcPts val="0"/>
              </a:spcBef>
              <a:spcAft>
                <a:spcPts val="0"/>
              </a:spcAft>
              <a:buClrTx/>
              <a:buSzTx/>
              <a:buFontTx/>
              <a:buNone/>
              <a:tabLst/>
              <a:defRPr/>
            </a:pPr>
            <a:r>
              <a:rPr kumimoji="0" lang="en-CA" sz="1364" b="1" i="0" u="none" strike="noStrike" kern="1200" cap="none" spc="0" normalizeH="0" baseline="0" noProof="0" dirty="0">
                <a:ln>
                  <a:noFill/>
                </a:ln>
                <a:solidFill>
                  <a:prstClr val="black"/>
                </a:solidFill>
                <a:effectLst/>
                <a:uLnTx/>
                <a:uFillTx/>
                <a:latin typeface="Calibri"/>
                <a:ea typeface="+mn-ea"/>
                <a:cs typeface="+mn-cs"/>
              </a:rPr>
              <a:t>3</a:t>
            </a:r>
            <a:endParaRPr kumimoji="0" lang="en-US" sz="1364" b="1" i="0" u="none" strike="noStrike" kern="1200" cap="none" spc="0" normalizeH="0" baseline="0" noProof="0" dirty="0">
              <a:ln>
                <a:noFill/>
              </a:ln>
              <a:solidFill>
                <a:prstClr val="black"/>
              </a:solidFill>
              <a:effectLst/>
              <a:uLnTx/>
              <a:uFillTx/>
              <a:latin typeface="Calibri"/>
              <a:ea typeface="+mn-ea"/>
              <a:cs typeface="+mn-cs"/>
            </a:endParaRPr>
          </a:p>
        </p:txBody>
      </p:sp>
      <p:sp>
        <p:nvSpPr>
          <p:cNvPr id="99" name="Freeform 99"/>
          <p:cNvSpPr/>
          <p:nvPr/>
        </p:nvSpPr>
        <p:spPr>
          <a:xfrm>
            <a:off x="977111" y="5099749"/>
            <a:ext cx="172075" cy="250340"/>
          </a:xfrm>
          <a:custGeom>
            <a:avLst/>
            <a:gdLst/>
            <a:ahLst/>
            <a:cxnLst/>
            <a:rect l="l" t="t" r="r" b="b"/>
            <a:pathLst>
              <a:path w="67980" h="98900">
                <a:moveTo>
                  <a:pt x="0" y="0"/>
                </a:moveTo>
                <a:lnTo>
                  <a:pt x="67980" y="0"/>
                </a:lnTo>
                <a:lnTo>
                  <a:pt x="67980" y="98900"/>
                </a:lnTo>
                <a:lnTo>
                  <a:pt x="0" y="98900"/>
                </a:lnTo>
                <a:close/>
              </a:path>
            </a:pathLst>
          </a:custGeom>
          <a:solidFill>
            <a:srgbClr val="000000">
              <a:alpha val="0"/>
            </a:srgbClr>
          </a:solidFill>
        </p:spPr>
        <p:txBody>
          <a:bodyPr/>
          <a:lstStyle/>
          <a:p>
            <a:pPr marL="0" marR="0" lvl="0" indent="0" algn="l" defTabSz="623438" rtl="0" eaLnBrk="1" fontAlgn="auto" latinLnBrk="0" hangingPunct="1">
              <a:lnSpc>
                <a:spcPct val="100000"/>
              </a:lnSpc>
              <a:spcBef>
                <a:spcPts val="0"/>
              </a:spcBef>
              <a:spcAft>
                <a:spcPts val="0"/>
              </a:spcAft>
              <a:buClrTx/>
              <a:buSzTx/>
              <a:buFontTx/>
              <a:buNone/>
              <a:tabLst/>
              <a:defRPr/>
            </a:pPr>
            <a:r>
              <a:rPr kumimoji="0" lang="en-CA" sz="1364" b="1" i="0" u="none" strike="noStrike" kern="1200" cap="none" spc="0" normalizeH="0" baseline="0" noProof="0" dirty="0">
                <a:ln>
                  <a:noFill/>
                </a:ln>
                <a:solidFill>
                  <a:prstClr val="black"/>
                </a:solidFill>
                <a:effectLst/>
                <a:uLnTx/>
                <a:uFillTx/>
                <a:latin typeface="Calibri"/>
                <a:ea typeface="+mn-ea"/>
                <a:cs typeface="+mn-cs"/>
              </a:rPr>
              <a:t>4</a:t>
            </a:r>
            <a:endParaRPr kumimoji="0" lang="en-US" sz="1364" b="1" i="0" u="none" strike="noStrike" kern="1200" cap="none" spc="0" normalizeH="0" baseline="0" noProof="0" dirty="0">
              <a:ln>
                <a:noFill/>
              </a:ln>
              <a:solidFill>
                <a:prstClr val="black"/>
              </a:solidFill>
              <a:effectLst/>
              <a:uLnTx/>
              <a:uFillTx/>
              <a:latin typeface="Calibri"/>
              <a:ea typeface="+mn-ea"/>
              <a:cs typeface="+mn-cs"/>
            </a:endParaRPr>
          </a:p>
        </p:txBody>
      </p:sp>
      <p:sp>
        <p:nvSpPr>
          <p:cNvPr id="102" name="Freeform 102"/>
          <p:cNvSpPr/>
          <p:nvPr/>
        </p:nvSpPr>
        <p:spPr>
          <a:xfrm>
            <a:off x="979844" y="5515386"/>
            <a:ext cx="172075" cy="250340"/>
          </a:xfrm>
          <a:custGeom>
            <a:avLst/>
            <a:gdLst/>
            <a:ahLst/>
            <a:cxnLst/>
            <a:rect l="l" t="t" r="r" b="b"/>
            <a:pathLst>
              <a:path w="67980" h="98900">
                <a:moveTo>
                  <a:pt x="0" y="0"/>
                </a:moveTo>
                <a:lnTo>
                  <a:pt x="67980" y="0"/>
                </a:lnTo>
                <a:lnTo>
                  <a:pt x="67980" y="98900"/>
                </a:lnTo>
                <a:lnTo>
                  <a:pt x="0" y="98900"/>
                </a:lnTo>
                <a:close/>
              </a:path>
            </a:pathLst>
          </a:custGeom>
          <a:solidFill>
            <a:srgbClr val="000000">
              <a:alpha val="0"/>
            </a:srgbClr>
          </a:solidFill>
        </p:spPr>
        <p:txBody>
          <a:bodyPr/>
          <a:lstStyle/>
          <a:p>
            <a:pPr marL="0" marR="0" lvl="0" indent="0" algn="l" defTabSz="623438" rtl="0" eaLnBrk="1" fontAlgn="auto" latinLnBrk="0" hangingPunct="1">
              <a:lnSpc>
                <a:spcPct val="100000"/>
              </a:lnSpc>
              <a:spcBef>
                <a:spcPts val="0"/>
              </a:spcBef>
              <a:spcAft>
                <a:spcPts val="0"/>
              </a:spcAft>
              <a:buClrTx/>
              <a:buSzTx/>
              <a:buFontTx/>
              <a:buNone/>
              <a:tabLst/>
              <a:defRPr/>
            </a:pPr>
            <a:r>
              <a:rPr kumimoji="0" lang="en-CA" sz="1364" b="1" i="0" u="none" strike="noStrike" kern="1200" cap="none" spc="0" normalizeH="0" baseline="0" noProof="0" dirty="0">
                <a:ln>
                  <a:noFill/>
                </a:ln>
                <a:solidFill>
                  <a:prstClr val="black"/>
                </a:solidFill>
                <a:effectLst/>
                <a:uLnTx/>
                <a:uFillTx/>
                <a:latin typeface="Calibri"/>
                <a:ea typeface="+mn-ea"/>
                <a:cs typeface="+mn-cs"/>
              </a:rPr>
              <a:t>5</a:t>
            </a:r>
            <a:endParaRPr kumimoji="0" lang="en-US" sz="1364" b="1" i="0" u="none" strike="noStrike" kern="1200" cap="none" spc="0" normalizeH="0" baseline="0" noProof="0" dirty="0">
              <a:ln>
                <a:noFill/>
              </a:ln>
              <a:solidFill>
                <a:prstClr val="black"/>
              </a:solidFill>
              <a:effectLst/>
              <a:uLnTx/>
              <a:uFillTx/>
              <a:latin typeface="Calibri"/>
              <a:ea typeface="+mn-ea"/>
              <a:cs typeface="+mn-cs"/>
            </a:endParaRPr>
          </a:p>
        </p:txBody>
      </p:sp>
      <p:sp>
        <p:nvSpPr>
          <p:cNvPr id="105" name="Freeform 105"/>
          <p:cNvSpPr/>
          <p:nvPr/>
        </p:nvSpPr>
        <p:spPr>
          <a:xfrm>
            <a:off x="984226" y="5910005"/>
            <a:ext cx="172075" cy="250340"/>
          </a:xfrm>
          <a:custGeom>
            <a:avLst/>
            <a:gdLst/>
            <a:ahLst/>
            <a:cxnLst/>
            <a:rect l="l" t="t" r="r" b="b"/>
            <a:pathLst>
              <a:path w="67980" h="98900">
                <a:moveTo>
                  <a:pt x="0" y="0"/>
                </a:moveTo>
                <a:lnTo>
                  <a:pt x="67980" y="0"/>
                </a:lnTo>
                <a:lnTo>
                  <a:pt x="67980" y="98900"/>
                </a:lnTo>
                <a:lnTo>
                  <a:pt x="0" y="98900"/>
                </a:lnTo>
                <a:close/>
              </a:path>
            </a:pathLst>
          </a:custGeom>
          <a:solidFill>
            <a:srgbClr val="000000">
              <a:alpha val="0"/>
            </a:srgbClr>
          </a:solidFill>
        </p:spPr>
        <p:txBody>
          <a:bodyPr/>
          <a:lstStyle/>
          <a:p>
            <a:pPr marL="0" marR="0" lvl="0" indent="0" algn="l" defTabSz="623438" rtl="0" eaLnBrk="1" fontAlgn="auto" latinLnBrk="0" hangingPunct="1">
              <a:lnSpc>
                <a:spcPct val="100000"/>
              </a:lnSpc>
              <a:spcBef>
                <a:spcPts val="0"/>
              </a:spcBef>
              <a:spcAft>
                <a:spcPts val="0"/>
              </a:spcAft>
              <a:buClrTx/>
              <a:buSzTx/>
              <a:buFontTx/>
              <a:buNone/>
              <a:tabLst/>
              <a:defRPr/>
            </a:pPr>
            <a:r>
              <a:rPr kumimoji="0" lang="en-CA" sz="1364" b="1" i="0" u="none" strike="noStrike" kern="1200" cap="none" spc="0" normalizeH="0" baseline="0" noProof="0" dirty="0">
                <a:ln>
                  <a:noFill/>
                </a:ln>
                <a:solidFill>
                  <a:prstClr val="black"/>
                </a:solidFill>
                <a:effectLst/>
                <a:uLnTx/>
                <a:uFillTx/>
                <a:latin typeface="Calibri"/>
                <a:ea typeface="+mn-ea"/>
                <a:cs typeface="+mn-cs"/>
              </a:rPr>
              <a:t>6</a:t>
            </a:r>
            <a:endParaRPr kumimoji="0" lang="en-US" sz="1364" b="1" i="0" u="none" strike="noStrike" kern="1200" cap="none" spc="0" normalizeH="0" baseline="0" noProof="0" dirty="0">
              <a:ln>
                <a:noFill/>
              </a:ln>
              <a:solidFill>
                <a:prstClr val="black"/>
              </a:solidFill>
              <a:effectLst/>
              <a:uLnTx/>
              <a:uFillTx/>
              <a:latin typeface="Calibri"/>
              <a:ea typeface="+mn-ea"/>
              <a:cs typeface="+mn-cs"/>
            </a:endParaRPr>
          </a:p>
        </p:txBody>
      </p:sp>
      <p:sp>
        <p:nvSpPr>
          <p:cNvPr id="108" name="Freeform 108"/>
          <p:cNvSpPr/>
          <p:nvPr/>
        </p:nvSpPr>
        <p:spPr>
          <a:xfrm>
            <a:off x="988243" y="6346658"/>
            <a:ext cx="172075" cy="250340"/>
          </a:xfrm>
          <a:custGeom>
            <a:avLst/>
            <a:gdLst/>
            <a:ahLst/>
            <a:cxnLst/>
            <a:rect l="l" t="t" r="r" b="b"/>
            <a:pathLst>
              <a:path w="67980" h="98900">
                <a:moveTo>
                  <a:pt x="0" y="0"/>
                </a:moveTo>
                <a:lnTo>
                  <a:pt x="67980" y="0"/>
                </a:lnTo>
                <a:lnTo>
                  <a:pt x="67980" y="98900"/>
                </a:lnTo>
                <a:lnTo>
                  <a:pt x="0" y="98900"/>
                </a:lnTo>
                <a:close/>
              </a:path>
            </a:pathLst>
          </a:custGeom>
          <a:solidFill>
            <a:srgbClr val="000000">
              <a:alpha val="0"/>
            </a:srgbClr>
          </a:solidFill>
        </p:spPr>
        <p:txBody>
          <a:bodyPr/>
          <a:lstStyle/>
          <a:p>
            <a:pPr marL="0" marR="0" lvl="0" indent="0" algn="l" defTabSz="623438" rtl="0" eaLnBrk="1" fontAlgn="auto" latinLnBrk="0" hangingPunct="1">
              <a:lnSpc>
                <a:spcPct val="100000"/>
              </a:lnSpc>
              <a:spcBef>
                <a:spcPts val="0"/>
              </a:spcBef>
              <a:spcAft>
                <a:spcPts val="0"/>
              </a:spcAft>
              <a:buClrTx/>
              <a:buSzTx/>
              <a:buFontTx/>
              <a:buNone/>
              <a:tabLst/>
              <a:defRPr/>
            </a:pPr>
            <a:r>
              <a:rPr kumimoji="0" lang="en-CA" sz="1364" b="1" i="0" u="none" strike="noStrike" kern="1200" cap="none" spc="0" normalizeH="0" baseline="0" noProof="0" dirty="0">
                <a:ln>
                  <a:noFill/>
                </a:ln>
                <a:solidFill>
                  <a:prstClr val="black"/>
                </a:solidFill>
                <a:effectLst/>
                <a:uLnTx/>
                <a:uFillTx/>
                <a:latin typeface="Calibri"/>
                <a:ea typeface="+mn-ea"/>
                <a:cs typeface="+mn-cs"/>
              </a:rPr>
              <a:t>7</a:t>
            </a:r>
            <a:endParaRPr kumimoji="0" lang="en-US" sz="1364" b="1" i="0" u="none" strike="noStrike" kern="1200" cap="none" spc="0" normalizeH="0" baseline="0" noProof="0" dirty="0">
              <a:ln>
                <a:noFill/>
              </a:ln>
              <a:solidFill>
                <a:prstClr val="black"/>
              </a:solidFill>
              <a:effectLst/>
              <a:uLnTx/>
              <a:uFillTx/>
              <a:latin typeface="Calibri"/>
              <a:ea typeface="+mn-ea"/>
              <a:cs typeface="+mn-cs"/>
            </a:endParaRPr>
          </a:p>
        </p:txBody>
      </p:sp>
      <p:grpSp>
        <p:nvGrpSpPr>
          <p:cNvPr id="43" name="Group 12"/>
          <p:cNvGrpSpPr>
            <a:grpSpLocks noChangeAspect="1"/>
          </p:cNvGrpSpPr>
          <p:nvPr/>
        </p:nvGrpSpPr>
        <p:grpSpPr>
          <a:xfrm rot="3522524">
            <a:off x="4422647" y="4891211"/>
            <a:ext cx="546417" cy="691588"/>
            <a:chOff x="0" y="0"/>
            <a:chExt cx="1457960" cy="1845310"/>
          </a:xfrm>
        </p:grpSpPr>
        <p:sp>
          <p:nvSpPr>
            <p:cNvPr id="13" name="Freeform 13"/>
            <p:cNvSpPr/>
            <p:nvPr/>
          </p:nvSpPr>
          <p:spPr>
            <a:xfrm>
              <a:off x="17780" y="-5080"/>
              <a:ext cx="1402080" cy="1805940"/>
            </a:xfrm>
            <a:custGeom>
              <a:avLst/>
              <a:gdLst/>
              <a:ahLst/>
              <a:cxnLst/>
              <a:rect l="l" t="t" r="r" b="b"/>
              <a:pathLst>
                <a:path w="1402080" h="1805940">
                  <a:moveTo>
                    <a:pt x="925830" y="565150"/>
                  </a:moveTo>
                  <a:cubicBezTo>
                    <a:pt x="925830" y="441960"/>
                    <a:pt x="668020" y="474980"/>
                    <a:pt x="668020" y="474980"/>
                  </a:cubicBezTo>
                  <a:lnTo>
                    <a:pt x="668020" y="198120"/>
                  </a:lnTo>
                  <a:cubicBezTo>
                    <a:pt x="668020" y="0"/>
                    <a:pt x="403860" y="3810"/>
                    <a:pt x="403860" y="189230"/>
                  </a:cubicBezTo>
                  <a:lnTo>
                    <a:pt x="403860" y="981710"/>
                  </a:lnTo>
                  <a:lnTo>
                    <a:pt x="240030" y="817880"/>
                  </a:lnTo>
                  <a:cubicBezTo>
                    <a:pt x="189230" y="767080"/>
                    <a:pt x="76200" y="748030"/>
                    <a:pt x="38100" y="817880"/>
                  </a:cubicBezTo>
                  <a:cubicBezTo>
                    <a:pt x="0" y="887730"/>
                    <a:pt x="69850" y="981710"/>
                    <a:pt x="69850" y="981710"/>
                  </a:cubicBezTo>
                  <a:cubicBezTo>
                    <a:pt x="69850" y="981710"/>
                    <a:pt x="459740" y="1503680"/>
                    <a:pt x="510540" y="1805940"/>
                  </a:cubicBezTo>
                  <a:lnTo>
                    <a:pt x="1193800" y="1805940"/>
                  </a:lnTo>
                  <a:cubicBezTo>
                    <a:pt x="1193800" y="1793240"/>
                    <a:pt x="1376680" y="1242060"/>
                    <a:pt x="1389380" y="1176020"/>
                  </a:cubicBezTo>
                  <a:cubicBezTo>
                    <a:pt x="1402080" y="1109980"/>
                    <a:pt x="1395730" y="990600"/>
                    <a:pt x="1389380" y="835660"/>
                  </a:cubicBezTo>
                  <a:cubicBezTo>
                    <a:pt x="1383030" y="681990"/>
                    <a:pt x="1238250" y="640080"/>
                    <a:pt x="1173480" y="640080"/>
                  </a:cubicBezTo>
                  <a:lnTo>
                    <a:pt x="1170940" y="643890"/>
                  </a:lnTo>
                  <a:cubicBezTo>
                    <a:pt x="1149350" y="556260"/>
                    <a:pt x="979170" y="565150"/>
                    <a:pt x="925830" y="565150"/>
                  </a:cubicBezTo>
                  <a:close/>
                </a:path>
              </a:pathLst>
            </a:custGeom>
            <a:solidFill>
              <a:srgbClr val="5B376E">
                <a:alpha val="60784"/>
              </a:srgbClr>
            </a:solidFill>
          </p:spPr>
          <p:txBody>
            <a:bodyPr/>
            <a:lstStyle/>
            <a:p>
              <a:pPr marL="0" marR="0" lvl="0" indent="0" algn="l" defTabSz="623438" rtl="0" eaLnBrk="1" fontAlgn="auto" latinLnBrk="0" hangingPunct="1">
                <a:lnSpc>
                  <a:spcPct val="100000"/>
                </a:lnSpc>
                <a:spcBef>
                  <a:spcPts val="0"/>
                </a:spcBef>
                <a:spcAft>
                  <a:spcPts val="0"/>
                </a:spcAft>
                <a:buClrTx/>
                <a:buSzTx/>
                <a:buFontTx/>
                <a:buNone/>
                <a:tabLst/>
                <a:defRPr/>
              </a:pPr>
              <a:endParaRPr kumimoji="0" lang="en-CA" sz="1227" b="0" i="0" u="none" strike="noStrike" kern="1200" cap="none" spc="0" normalizeH="0" baseline="0" noProof="0">
                <a:ln>
                  <a:noFill/>
                </a:ln>
                <a:solidFill>
                  <a:prstClr val="black"/>
                </a:solidFill>
                <a:effectLst/>
                <a:uLnTx/>
                <a:uFillTx/>
                <a:latin typeface="Calibri"/>
                <a:ea typeface="+mn-ea"/>
                <a:cs typeface="+mn-cs"/>
              </a:endParaRPr>
            </a:p>
          </p:txBody>
        </p:sp>
        <p:sp>
          <p:nvSpPr>
            <p:cNvPr id="14" name="Freeform 14"/>
            <p:cNvSpPr/>
            <p:nvPr/>
          </p:nvSpPr>
          <p:spPr>
            <a:xfrm>
              <a:off x="-33020" y="2540"/>
              <a:ext cx="1494790" cy="1844040"/>
            </a:xfrm>
            <a:custGeom>
              <a:avLst/>
              <a:gdLst/>
              <a:ahLst/>
              <a:cxnLst/>
              <a:rect l="l" t="t" r="r" b="b"/>
              <a:pathLst>
                <a:path w="1494790" h="1844040">
                  <a:moveTo>
                    <a:pt x="1484630" y="863600"/>
                  </a:moveTo>
                  <a:lnTo>
                    <a:pt x="1483360" y="828040"/>
                  </a:lnTo>
                  <a:cubicBezTo>
                    <a:pt x="1477010" y="669290"/>
                    <a:pt x="1344930" y="601980"/>
                    <a:pt x="1248410" y="591820"/>
                  </a:cubicBezTo>
                  <a:cubicBezTo>
                    <a:pt x="1243330" y="585470"/>
                    <a:pt x="1238250" y="577850"/>
                    <a:pt x="1231900" y="572770"/>
                  </a:cubicBezTo>
                  <a:cubicBezTo>
                    <a:pt x="1178560" y="519430"/>
                    <a:pt x="1078230" y="514350"/>
                    <a:pt x="1010920" y="514350"/>
                  </a:cubicBezTo>
                  <a:cubicBezTo>
                    <a:pt x="1004570" y="497840"/>
                    <a:pt x="994410" y="483870"/>
                    <a:pt x="980440" y="471170"/>
                  </a:cubicBezTo>
                  <a:cubicBezTo>
                    <a:pt x="925830" y="422910"/>
                    <a:pt x="824230" y="419100"/>
                    <a:pt x="762000" y="421640"/>
                  </a:cubicBezTo>
                  <a:lnTo>
                    <a:pt x="762000" y="193040"/>
                  </a:lnTo>
                  <a:cubicBezTo>
                    <a:pt x="762000" y="119380"/>
                    <a:pt x="731520" y="73660"/>
                    <a:pt x="707390" y="49530"/>
                  </a:cubicBezTo>
                  <a:cubicBezTo>
                    <a:pt x="674370" y="17780"/>
                    <a:pt x="631190" y="0"/>
                    <a:pt x="584200" y="0"/>
                  </a:cubicBezTo>
                  <a:cubicBezTo>
                    <a:pt x="496570" y="0"/>
                    <a:pt x="408940" y="63500"/>
                    <a:pt x="408940" y="184150"/>
                  </a:cubicBezTo>
                  <a:lnTo>
                    <a:pt x="408940" y="868680"/>
                  </a:lnTo>
                  <a:lnTo>
                    <a:pt x="321310" y="781050"/>
                  </a:lnTo>
                  <a:cubicBezTo>
                    <a:pt x="279400" y="739140"/>
                    <a:pt x="209550" y="716280"/>
                    <a:pt x="149860" y="725170"/>
                  </a:cubicBezTo>
                  <a:cubicBezTo>
                    <a:pt x="105410" y="731520"/>
                    <a:pt x="69850" y="755650"/>
                    <a:pt x="49530" y="791210"/>
                  </a:cubicBezTo>
                  <a:cubicBezTo>
                    <a:pt x="0" y="880110"/>
                    <a:pt x="76200" y="988060"/>
                    <a:pt x="85090" y="1000760"/>
                  </a:cubicBezTo>
                  <a:cubicBezTo>
                    <a:pt x="88900" y="1005840"/>
                    <a:pt x="469900" y="1517650"/>
                    <a:pt x="516890" y="1805940"/>
                  </a:cubicBezTo>
                  <a:lnTo>
                    <a:pt x="516890" y="1807210"/>
                  </a:lnTo>
                  <a:cubicBezTo>
                    <a:pt x="516890" y="1808480"/>
                    <a:pt x="516890" y="1809750"/>
                    <a:pt x="518160" y="1811020"/>
                  </a:cubicBezTo>
                  <a:cubicBezTo>
                    <a:pt x="518160" y="1812290"/>
                    <a:pt x="519430" y="1813560"/>
                    <a:pt x="519430" y="1816100"/>
                  </a:cubicBezTo>
                  <a:cubicBezTo>
                    <a:pt x="519430" y="1817370"/>
                    <a:pt x="520700" y="1818640"/>
                    <a:pt x="520700" y="1818640"/>
                  </a:cubicBezTo>
                  <a:cubicBezTo>
                    <a:pt x="521970" y="1819910"/>
                    <a:pt x="521970" y="1821180"/>
                    <a:pt x="523240" y="1822450"/>
                  </a:cubicBezTo>
                  <a:cubicBezTo>
                    <a:pt x="523240" y="1823720"/>
                    <a:pt x="524510" y="1823720"/>
                    <a:pt x="525780" y="1824990"/>
                  </a:cubicBezTo>
                  <a:cubicBezTo>
                    <a:pt x="527050" y="1826260"/>
                    <a:pt x="528320" y="1827530"/>
                    <a:pt x="528320" y="1828800"/>
                  </a:cubicBezTo>
                  <a:lnTo>
                    <a:pt x="530860" y="1831340"/>
                  </a:lnTo>
                  <a:cubicBezTo>
                    <a:pt x="532130" y="1832610"/>
                    <a:pt x="533400" y="1833880"/>
                    <a:pt x="534670" y="1833880"/>
                  </a:cubicBezTo>
                  <a:lnTo>
                    <a:pt x="537210" y="1836420"/>
                  </a:lnTo>
                  <a:cubicBezTo>
                    <a:pt x="538480" y="1837690"/>
                    <a:pt x="539750" y="1837690"/>
                    <a:pt x="541020" y="1838960"/>
                  </a:cubicBezTo>
                  <a:cubicBezTo>
                    <a:pt x="542290" y="1838960"/>
                    <a:pt x="543560" y="1840230"/>
                    <a:pt x="543560" y="1840230"/>
                  </a:cubicBezTo>
                  <a:cubicBezTo>
                    <a:pt x="544830" y="1841500"/>
                    <a:pt x="547370" y="1841500"/>
                    <a:pt x="548640" y="1841500"/>
                  </a:cubicBezTo>
                  <a:cubicBezTo>
                    <a:pt x="549910" y="1841500"/>
                    <a:pt x="549910" y="1841500"/>
                    <a:pt x="551180" y="1842770"/>
                  </a:cubicBezTo>
                  <a:cubicBezTo>
                    <a:pt x="553720" y="1842770"/>
                    <a:pt x="556260" y="1844040"/>
                    <a:pt x="560070" y="1844040"/>
                  </a:cubicBezTo>
                  <a:lnTo>
                    <a:pt x="1243330" y="1844040"/>
                  </a:lnTo>
                  <a:cubicBezTo>
                    <a:pt x="1264920" y="1844040"/>
                    <a:pt x="1283970" y="1827530"/>
                    <a:pt x="1287780" y="1807210"/>
                  </a:cubicBezTo>
                  <a:cubicBezTo>
                    <a:pt x="1291590" y="1790700"/>
                    <a:pt x="1323340" y="1694180"/>
                    <a:pt x="1352550" y="1600200"/>
                  </a:cubicBezTo>
                  <a:cubicBezTo>
                    <a:pt x="1421130" y="1385570"/>
                    <a:pt x="1474470" y="1217930"/>
                    <a:pt x="1482090" y="1178560"/>
                  </a:cubicBezTo>
                  <a:cubicBezTo>
                    <a:pt x="1494790" y="1111250"/>
                    <a:pt x="1490980" y="1007110"/>
                    <a:pt x="1484630" y="863600"/>
                  </a:cubicBezTo>
                  <a:close/>
                  <a:moveTo>
                    <a:pt x="1395730" y="1160780"/>
                  </a:moveTo>
                  <a:cubicBezTo>
                    <a:pt x="1389380" y="1197610"/>
                    <a:pt x="1316990" y="1422400"/>
                    <a:pt x="1268730" y="1572260"/>
                  </a:cubicBezTo>
                  <a:cubicBezTo>
                    <a:pt x="1236980" y="1671320"/>
                    <a:pt x="1220470" y="1724660"/>
                    <a:pt x="1210310" y="1755140"/>
                  </a:cubicBezTo>
                  <a:lnTo>
                    <a:pt x="596900" y="1755140"/>
                  </a:lnTo>
                  <a:cubicBezTo>
                    <a:pt x="523240" y="1443990"/>
                    <a:pt x="171450" y="969010"/>
                    <a:pt x="156210" y="948690"/>
                  </a:cubicBezTo>
                  <a:cubicBezTo>
                    <a:pt x="144780" y="933450"/>
                    <a:pt x="107950" y="869950"/>
                    <a:pt x="128270" y="833120"/>
                  </a:cubicBezTo>
                  <a:cubicBezTo>
                    <a:pt x="130810" y="829310"/>
                    <a:pt x="138430" y="815340"/>
                    <a:pt x="163830" y="811530"/>
                  </a:cubicBezTo>
                  <a:cubicBezTo>
                    <a:pt x="195580" y="806450"/>
                    <a:pt x="237490" y="820420"/>
                    <a:pt x="260350" y="843280"/>
                  </a:cubicBezTo>
                  <a:lnTo>
                    <a:pt x="370840" y="953770"/>
                  </a:lnTo>
                  <a:cubicBezTo>
                    <a:pt x="386080" y="969010"/>
                    <a:pt x="400050" y="982980"/>
                    <a:pt x="410210" y="994410"/>
                  </a:cubicBezTo>
                  <a:lnTo>
                    <a:pt x="410210" y="1050290"/>
                  </a:lnTo>
                  <a:cubicBezTo>
                    <a:pt x="410210" y="1074420"/>
                    <a:pt x="430530" y="1094740"/>
                    <a:pt x="454660" y="1094740"/>
                  </a:cubicBezTo>
                  <a:cubicBezTo>
                    <a:pt x="478790" y="1094740"/>
                    <a:pt x="499110" y="1074420"/>
                    <a:pt x="499110" y="1050290"/>
                  </a:cubicBezTo>
                  <a:lnTo>
                    <a:pt x="499110" y="181610"/>
                  </a:lnTo>
                  <a:cubicBezTo>
                    <a:pt x="499110" y="115570"/>
                    <a:pt x="542290" y="86360"/>
                    <a:pt x="585470" y="86360"/>
                  </a:cubicBezTo>
                  <a:cubicBezTo>
                    <a:pt x="626110" y="86360"/>
                    <a:pt x="674370" y="113030"/>
                    <a:pt x="674370" y="190500"/>
                  </a:cubicBezTo>
                  <a:lnTo>
                    <a:pt x="674370" y="791210"/>
                  </a:lnTo>
                  <a:cubicBezTo>
                    <a:pt x="674370" y="815340"/>
                    <a:pt x="694690" y="835660"/>
                    <a:pt x="718820" y="835660"/>
                  </a:cubicBezTo>
                  <a:cubicBezTo>
                    <a:pt x="742950" y="835660"/>
                    <a:pt x="763270" y="815340"/>
                    <a:pt x="763270" y="791210"/>
                  </a:cubicBezTo>
                  <a:lnTo>
                    <a:pt x="763270" y="508000"/>
                  </a:lnTo>
                  <a:cubicBezTo>
                    <a:pt x="822960" y="505460"/>
                    <a:pt x="895350" y="511810"/>
                    <a:pt x="923290" y="535940"/>
                  </a:cubicBezTo>
                  <a:cubicBezTo>
                    <a:pt x="929640" y="542290"/>
                    <a:pt x="932180" y="548640"/>
                    <a:pt x="932180" y="557530"/>
                  </a:cubicBezTo>
                  <a:lnTo>
                    <a:pt x="932180" y="802640"/>
                  </a:lnTo>
                  <a:cubicBezTo>
                    <a:pt x="932180" y="826770"/>
                    <a:pt x="952500" y="847090"/>
                    <a:pt x="976630" y="847090"/>
                  </a:cubicBezTo>
                  <a:cubicBezTo>
                    <a:pt x="1000760" y="847090"/>
                    <a:pt x="1021080" y="826770"/>
                    <a:pt x="1021080" y="802640"/>
                  </a:cubicBezTo>
                  <a:lnTo>
                    <a:pt x="1021080" y="601980"/>
                  </a:lnTo>
                  <a:cubicBezTo>
                    <a:pt x="1069340" y="601980"/>
                    <a:pt x="1143000" y="607060"/>
                    <a:pt x="1170940" y="633730"/>
                  </a:cubicBezTo>
                  <a:cubicBezTo>
                    <a:pt x="1177290" y="640080"/>
                    <a:pt x="1179830" y="646430"/>
                    <a:pt x="1179830" y="655320"/>
                  </a:cubicBezTo>
                  <a:lnTo>
                    <a:pt x="1179830" y="894080"/>
                  </a:lnTo>
                  <a:cubicBezTo>
                    <a:pt x="1179830" y="918210"/>
                    <a:pt x="1200150" y="938530"/>
                    <a:pt x="1224280" y="938530"/>
                  </a:cubicBezTo>
                  <a:cubicBezTo>
                    <a:pt x="1248410" y="938530"/>
                    <a:pt x="1268730" y="918210"/>
                    <a:pt x="1268730" y="894080"/>
                  </a:cubicBezTo>
                  <a:lnTo>
                    <a:pt x="1268730" y="684530"/>
                  </a:lnTo>
                  <a:cubicBezTo>
                    <a:pt x="1318260" y="697230"/>
                    <a:pt x="1391920" y="731520"/>
                    <a:pt x="1395730" y="830580"/>
                  </a:cubicBezTo>
                  <a:lnTo>
                    <a:pt x="1397000" y="866140"/>
                  </a:lnTo>
                  <a:cubicBezTo>
                    <a:pt x="1402080" y="999490"/>
                    <a:pt x="1405890" y="1104900"/>
                    <a:pt x="1395730" y="1160780"/>
                  </a:cubicBezTo>
                  <a:close/>
                </a:path>
              </a:pathLst>
            </a:custGeom>
            <a:solidFill>
              <a:srgbClr val="E2BB43">
                <a:alpha val="60784"/>
              </a:srgbClr>
            </a:solidFill>
          </p:spPr>
          <p:txBody>
            <a:bodyPr/>
            <a:lstStyle/>
            <a:p>
              <a:pPr marL="0" marR="0" lvl="0" indent="0" algn="l" defTabSz="623438" rtl="0" eaLnBrk="1" fontAlgn="auto" latinLnBrk="0" hangingPunct="1">
                <a:lnSpc>
                  <a:spcPct val="100000"/>
                </a:lnSpc>
                <a:spcBef>
                  <a:spcPts val="0"/>
                </a:spcBef>
                <a:spcAft>
                  <a:spcPts val="0"/>
                </a:spcAft>
                <a:buClrTx/>
                <a:buSzTx/>
                <a:buFontTx/>
                <a:buNone/>
                <a:tabLst/>
                <a:defRPr/>
              </a:pPr>
              <a:endParaRPr kumimoji="0" lang="en-CA" sz="1227" b="0" i="0" u="none" strike="noStrike" kern="1200" cap="none" spc="0" normalizeH="0" baseline="0" noProof="0">
                <a:ln>
                  <a:noFill/>
                </a:ln>
                <a:solidFill>
                  <a:prstClr val="black"/>
                </a:solidFill>
                <a:effectLst/>
                <a:uLnTx/>
                <a:uFillTx/>
                <a:latin typeface="Calibri"/>
                <a:ea typeface="+mn-ea"/>
                <a:cs typeface="+mn-cs"/>
              </a:endParaRPr>
            </a:p>
          </p:txBody>
        </p:sp>
      </p:grpSp>
      <p:sp>
        <p:nvSpPr>
          <p:cNvPr id="46" name="Freeform 73">
            <a:extLst>
              <a:ext uri="{FF2B5EF4-FFF2-40B4-BE49-F238E27FC236}">
                <a16:creationId xmlns:a16="http://schemas.microsoft.com/office/drawing/2014/main" id="{F85334BA-828A-AA61-199F-2B499978523F}"/>
              </a:ext>
            </a:extLst>
          </p:cNvPr>
          <p:cNvSpPr/>
          <p:nvPr/>
        </p:nvSpPr>
        <p:spPr>
          <a:xfrm>
            <a:off x="2592754" y="2776154"/>
            <a:ext cx="206581" cy="229645"/>
          </a:xfrm>
          <a:custGeom>
            <a:avLst/>
            <a:gdLst/>
            <a:ahLst/>
            <a:cxnLst/>
            <a:rect l="l" t="t" r="r" b="b"/>
            <a:pathLst>
              <a:path w="124044" h="139762">
                <a:moveTo>
                  <a:pt x="0" y="0"/>
                </a:moveTo>
                <a:lnTo>
                  <a:pt x="124044" y="0"/>
                </a:lnTo>
                <a:lnTo>
                  <a:pt x="124044" y="139762"/>
                </a:lnTo>
                <a:lnTo>
                  <a:pt x="0" y="139762"/>
                </a:lnTo>
                <a:close/>
              </a:path>
            </a:pathLst>
          </a:custGeom>
          <a:solidFill>
            <a:srgbClr val="FFFFFF"/>
          </a:solidFill>
          <a:ln w="19050">
            <a:solidFill>
              <a:srgbClr val="000000"/>
            </a:solidFill>
          </a:ln>
        </p:spPr>
        <p:txBody>
          <a:bodyPr/>
          <a:lstStyle/>
          <a:p>
            <a:pPr marL="0" marR="0" lvl="0" indent="0" algn="ctr" defTabSz="623438" rtl="0" eaLnBrk="1" fontAlgn="auto" latinLnBrk="0" hangingPunct="1">
              <a:lnSpc>
                <a:spcPct val="100000"/>
              </a:lnSpc>
              <a:spcBef>
                <a:spcPts val="0"/>
              </a:spcBef>
              <a:spcAft>
                <a:spcPts val="0"/>
              </a:spcAft>
              <a:buClrTx/>
              <a:buSzTx/>
              <a:buFontTx/>
              <a:buNone/>
              <a:tabLst/>
              <a:defRPr/>
            </a:pPr>
            <a:r>
              <a:rPr kumimoji="0" lang="en-CA" sz="1227" b="0" i="0" u="none" strike="noStrike" kern="1200" cap="none" spc="0" normalizeH="0" baseline="0" noProof="0" dirty="0">
                <a:ln>
                  <a:noFill/>
                </a:ln>
                <a:solidFill>
                  <a:prstClr val="black"/>
                </a:solidFill>
                <a:effectLst/>
                <a:uLnTx/>
                <a:uFillTx/>
                <a:latin typeface="Calibri"/>
                <a:ea typeface="+mn-ea"/>
                <a:cs typeface="+mn-cs"/>
              </a:rPr>
              <a:t>X</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9" name="Rectangle 8"/>
          <p:cNvSpPr>
            <a:spLocks noGrp="1" noRot="1" noChangeAspect="1" noMove="1" noResize="1" noEditPoints="1" noAdjustHandles="1" noChangeArrowheads="1" noChangeShapeType="1" noTextEdit="1"/>
          </p:cNvSpPr>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Bell MT"/>
              <a:ea typeface="+mn-ea"/>
              <a:cs typeface="+mn-cs"/>
            </a:endParaRPr>
          </a:p>
        </p:txBody>
      </p:sp>
      <p:sp>
        <p:nvSpPr>
          <p:cNvPr id="3" name="Subtitle 2"/>
          <p:cNvSpPr>
            <a:spLocks noGrp="1"/>
          </p:cNvSpPr>
          <p:nvPr>
            <p:ph type="subTitle" idx="1"/>
          </p:nvPr>
        </p:nvSpPr>
        <p:spPr>
          <a:xfrm>
            <a:off x="448055" y="2624400"/>
            <a:ext cx="5432045" cy="3326456"/>
          </a:xfrm>
        </p:spPr>
        <p:txBody>
          <a:bodyPr>
            <a:normAutofit/>
          </a:bodyPr>
          <a:lstStyle/>
          <a:p>
            <a:r>
              <a:rPr lang="fr-CA" sz="7200" dirty="0">
                <a:solidFill>
                  <a:srgbClr val="00B0F0"/>
                </a:solidFill>
                <a:latin typeface="Open Sans Semibold" pitchFamily="34" charset="0"/>
                <a:ea typeface="Open Sans Semibold" pitchFamily="34" charset="0"/>
                <a:cs typeface="Open Sans Semibold" pitchFamily="34" charset="0"/>
              </a:rPr>
              <a:t>DIVERSITÉ</a:t>
            </a:r>
            <a:endParaRPr lang="en-CA" sz="7200" dirty="0">
              <a:solidFill>
                <a:srgbClr val="00B0F0"/>
              </a:solidFill>
              <a:latin typeface="Open Sans Semibold" pitchFamily="34" charset="0"/>
              <a:ea typeface="Open Sans Semibold" pitchFamily="34" charset="0"/>
              <a:cs typeface="Open Sans Semibold" pitchFamily="34" charset="0"/>
            </a:endParaRPr>
          </a:p>
        </p:txBody>
      </p:sp>
      <p:cxnSp>
        <p:nvCxnSpPr>
          <p:cNvPr id="11" name="Straight Connector 10"/>
          <p:cNvCxnSpPr>
            <a:cxnSpLocks noGrp="1" noRot="1" noChangeAspect="1" noMove="1" noResize="1" noEditPoints="1" noAdjustHandles="1" noChangeArrowheads="1" noChangeShapeType="1"/>
          </p:cNvCxnSpPr>
          <p:nvPr/>
        </p:nvCxnSpPr>
        <p:spPr>
          <a:xfrm>
            <a:off x="450000" y="450000"/>
            <a:ext cx="5432400"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pic>
        <p:nvPicPr>
          <p:cNvPr id="4" name="Picture 3" descr="Colourful carved figures of humans"/>
          <p:cNvPicPr>
            <a:picLocks noChangeAspect="1"/>
          </p:cNvPicPr>
          <p:nvPr/>
        </p:nvPicPr>
        <p:blipFill rotWithShape="1">
          <a:blip r:embed="rId3" cstate="print"/>
          <a:srcRect l="19571" r="19338" b="-1"/>
          <a:stretch>
            <a:fillRect/>
          </a:stretch>
        </p:blipFill>
        <p:spPr>
          <a:xfrm>
            <a:off x="6311900" y="10"/>
            <a:ext cx="5880100" cy="685799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4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7" name="TextBox 6"/>
          <p:cNvSpPr txBox="1"/>
          <p:nvPr/>
        </p:nvSpPr>
        <p:spPr>
          <a:xfrm>
            <a:off x="225142" y="93510"/>
            <a:ext cx="224133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800" b="1" i="0" u="none" strike="noStrike" kern="1200" cap="none" spc="0" normalizeH="0" baseline="0" noProof="0" dirty="0">
                <a:ln>
                  <a:noFill/>
                </a:ln>
                <a:solidFill>
                  <a:srgbClr val="00B0F0"/>
                </a:solidFill>
                <a:effectLst/>
                <a:uLnTx/>
                <a:uFillTx/>
                <a:latin typeface="Calibri" pitchFamily="34" charset="0"/>
                <a:ea typeface="+mn-ea"/>
                <a:cs typeface="Calibri" pitchFamily="34" charset="0"/>
              </a:rPr>
              <a:t>DIVERSITÉ</a:t>
            </a:r>
            <a:endParaRPr kumimoji="0" lang="en-CA" sz="1800" b="1" i="0" u="none" strike="noStrike" kern="1200" cap="none" spc="0" normalizeH="0" baseline="0" noProof="0" dirty="0">
              <a:ln>
                <a:noFill/>
              </a:ln>
              <a:solidFill>
                <a:srgbClr val="00B0F0"/>
              </a:solidFill>
              <a:effectLst/>
              <a:uLnTx/>
              <a:uFillTx/>
              <a:latin typeface="Calibri" pitchFamily="34" charset="0"/>
              <a:ea typeface="+mn-ea"/>
              <a:cs typeface="Calibri" pitchFamily="34" charset="0"/>
            </a:endParaRPr>
          </a:p>
        </p:txBody>
      </p:sp>
      <p:graphicFrame>
        <p:nvGraphicFramePr>
          <p:cNvPr id="10" name="Table 9"/>
          <p:cNvGraphicFramePr>
            <a:graphicFrameLocks noGrp="1"/>
          </p:cNvGraphicFramePr>
          <p:nvPr/>
        </p:nvGraphicFramePr>
        <p:xfrm>
          <a:off x="3701114" y="209277"/>
          <a:ext cx="8315791" cy="6509412"/>
        </p:xfrm>
        <a:graphic>
          <a:graphicData uri="http://schemas.openxmlformats.org/drawingml/2006/table">
            <a:tbl>
              <a:tblPr firstRow="1" firstCol="1" bandRow="1">
                <a:tableStyleId>{D7AC3CCA-C797-4891-BE02-D94E43425B78}</a:tableStyleId>
              </a:tblPr>
              <a:tblGrid>
                <a:gridCol w="2771301">
                  <a:extLst>
                    <a:ext uri="{9D8B030D-6E8A-4147-A177-3AD203B41FA5}">
                      <a16:colId xmlns:a16="http://schemas.microsoft.com/office/drawing/2014/main" val="20000"/>
                    </a:ext>
                  </a:extLst>
                </a:gridCol>
                <a:gridCol w="4073386">
                  <a:extLst>
                    <a:ext uri="{9D8B030D-6E8A-4147-A177-3AD203B41FA5}">
                      <a16:colId xmlns:a16="http://schemas.microsoft.com/office/drawing/2014/main" val="20001"/>
                    </a:ext>
                  </a:extLst>
                </a:gridCol>
                <a:gridCol w="1471104">
                  <a:extLst>
                    <a:ext uri="{9D8B030D-6E8A-4147-A177-3AD203B41FA5}">
                      <a16:colId xmlns:a16="http://schemas.microsoft.com/office/drawing/2014/main" val="20002"/>
                    </a:ext>
                  </a:extLst>
                </a:gridCol>
              </a:tblGrid>
              <a:tr h="683210">
                <a:tc>
                  <a:txBody>
                    <a:bodyPr/>
                    <a:lstStyle/>
                    <a:p>
                      <a:pPr algn="l">
                        <a:lnSpc>
                          <a:spcPct val="107000"/>
                        </a:lnSpc>
                        <a:spcAft>
                          <a:spcPts val="800"/>
                        </a:spcAft>
                      </a:pPr>
                      <a:r>
                        <a:rPr lang="fr-CA" sz="2400" b="1" kern="1200" dirty="0">
                          <a:solidFill>
                            <a:schemeClr val="dk1"/>
                          </a:solidFill>
                          <a:effectLst/>
                          <a:latin typeface="Calibri" pitchFamily="34" charset="0"/>
                          <a:ea typeface="+mn-ea"/>
                          <a:cs typeface="Calibri" pitchFamily="34" charset="0"/>
                        </a:rPr>
                        <a:t>Possibilités</a:t>
                      </a:r>
                      <a:endParaRPr lang="en-CA" sz="2400" b="1" kern="1200" dirty="0">
                        <a:solidFill>
                          <a:schemeClr val="dk1"/>
                        </a:solidFill>
                        <a:effectLst/>
                        <a:latin typeface="Calibri" pitchFamily="34" charset="0"/>
                        <a:ea typeface="+mn-ea"/>
                        <a:cs typeface="Calibri" pitchFamily="34" charset="0"/>
                      </a:endParaRPr>
                    </a:p>
                  </a:txBody>
                  <a:tcPr marL="67170" marR="67170" marT="0" marB="0"/>
                </a:tc>
                <a:tc>
                  <a:txBody>
                    <a:bodyPr/>
                    <a:lstStyle/>
                    <a:p>
                      <a:pPr algn="l">
                        <a:lnSpc>
                          <a:spcPct val="107000"/>
                        </a:lnSpc>
                        <a:spcAft>
                          <a:spcPts val="800"/>
                        </a:spcAft>
                      </a:pPr>
                      <a:r>
                        <a:rPr lang="fr-CA" sz="2400" b="1" kern="1200" dirty="0">
                          <a:solidFill>
                            <a:schemeClr val="dk1"/>
                          </a:solidFill>
                          <a:effectLst/>
                          <a:latin typeface="Calibri" pitchFamily="34" charset="0"/>
                          <a:ea typeface="+mn-ea"/>
                          <a:cs typeface="Calibri" pitchFamily="34" charset="0"/>
                        </a:rPr>
                        <a:t>Description</a:t>
                      </a:r>
                      <a:endParaRPr lang="en-CA" sz="2400" b="1" kern="1200" dirty="0">
                        <a:solidFill>
                          <a:schemeClr val="dk1"/>
                        </a:solidFill>
                        <a:effectLst/>
                        <a:latin typeface="Calibri" pitchFamily="34" charset="0"/>
                        <a:ea typeface="+mn-ea"/>
                        <a:cs typeface="Calibri" pitchFamily="34" charset="0"/>
                      </a:endParaRPr>
                    </a:p>
                  </a:txBody>
                  <a:tcPr marL="67170" marR="67170" marT="0" marB="0"/>
                </a:tc>
                <a:tc>
                  <a:txBody>
                    <a:bodyPr/>
                    <a:lstStyle/>
                    <a:p>
                      <a:pPr algn="l">
                        <a:lnSpc>
                          <a:spcPts val="1230"/>
                        </a:lnSpc>
                        <a:spcAft>
                          <a:spcPts val="800"/>
                        </a:spcAft>
                      </a:pPr>
                      <a:endParaRPr lang="en-CA" sz="2400" dirty="0">
                        <a:effectLst/>
                        <a:latin typeface="Calibri" pitchFamily="34" charset="0"/>
                        <a:cs typeface="Calibri" pitchFamily="34" charset="0"/>
                      </a:endParaRPr>
                    </a:p>
                    <a:p>
                      <a:pPr algn="l">
                        <a:lnSpc>
                          <a:spcPts val="1230"/>
                        </a:lnSpc>
                        <a:spcAft>
                          <a:spcPts val="800"/>
                        </a:spcAft>
                      </a:pPr>
                      <a:r>
                        <a:rPr lang="en-CA" sz="2400" dirty="0">
                          <a:effectLst/>
                          <a:latin typeface="Calibri" pitchFamily="34" charset="0"/>
                          <a:cs typeface="Calibri" pitchFamily="34" charset="0"/>
                        </a:rPr>
                        <a:t>Item</a:t>
                      </a:r>
                    </a:p>
                    <a:p>
                      <a:pPr algn="l">
                        <a:lnSpc>
                          <a:spcPts val="1230"/>
                        </a:lnSpc>
                        <a:spcAft>
                          <a:spcPts val="800"/>
                        </a:spcAft>
                      </a:pPr>
                      <a:r>
                        <a:rPr lang="en-CA" sz="2400" dirty="0">
                          <a:effectLst/>
                          <a:latin typeface="Calibri" pitchFamily="34" charset="0"/>
                          <a:cs typeface="Calibri" pitchFamily="34" charset="0"/>
                        </a:rPr>
                        <a:t>Number</a:t>
                      </a:r>
                      <a:endParaRPr lang="en-CA" sz="2400" dirty="0">
                        <a:effectLst/>
                        <a:latin typeface="Calibri" pitchFamily="34" charset="0"/>
                        <a:ea typeface="Calibri" panose="020F0502020204030204" pitchFamily="34" charset="0"/>
                        <a:cs typeface="Calibri" pitchFamily="34" charset="0"/>
                      </a:endParaRPr>
                    </a:p>
                  </a:txBody>
                  <a:tcPr marL="67170" marR="67170" marT="0" marB="0"/>
                </a:tc>
                <a:extLst>
                  <a:ext uri="{0D108BD9-81ED-4DB2-BD59-A6C34878D82A}">
                    <a16:rowId xmlns:a16="http://schemas.microsoft.com/office/drawing/2014/main" val="10000"/>
                  </a:ext>
                </a:extLst>
              </a:tr>
              <a:tr h="1003362">
                <a:tc>
                  <a:txBody>
                    <a:bodyPr/>
                    <a:lstStyle/>
                    <a:p>
                      <a:pPr algn="l">
                        <a:lnSpc>
                          <a:spcPct val="107000"/>
                        </a:lnSpc>
                        <a:spcAft>
                          <a:spcPts val="800"/>
                        </a:spcAft>
                      </a:pPr>
                      <a:r>
                        <a:rPr lang="fr-CA" sz="1800" b="1" kern="1200" dirty="0">
                          <a:solidFill>
                            <a:schemeClr val="dk1"/>
                          </a:solidFill>
                          <a:effectLst/>
                          <a:latin typeface="Calibri" pitchFamily="34" charset="0"/>
                          <a:ea typeface="+mn-ea"/>
                          <a:cs typeface="Calibri" pitchFamily="34" charset="0"/>
                        </a:rPr>
                        <a:t>Recrutement intersectionnel intentionnel </a:t>
                      </a:r>
                      <a:endParaRPr lang="en-CA" sz="1800" b="1" kern="1200" dirty="0">
                        <a:solidFill>
                          <a:schemeClr val="dk1"/>
                        </a:solidFill>
                        <a:effectLst/>
                        <a:latin typeface="Calibri" pitchFamily="34" charset="0"/>
                        <a:ea typeface="+mn-ea"/>
                        <a:cs typeface="Calibri" pitchFamily="34" charset="0"/>
                      </a:endParaRPr>
                    </a:p>
                  </a:txBody>
                  <a:tcPr marL="67170" marR="67170" marT="0" marB="0"/>
                </a:tc>
                <a:tc>
                  <a:txBody>
                    <a:bodyPr/>
                    <a:lstStyle/>
                    <a:p>
                      <a:pPr algn="l">
                        <a:lnSpc>
                          <a:spcPct val="107000"/>
                        </a:lnSpc>
                        <a:spcAft>
                          <a:spcPts val="800"/>
                        </a:spcAft>
                      </a:pPr>
                      <a:r>
                        <a:rPr lang="fr-CA" sz="1600" kern="1200" dirty="0">
                          <a:solidFill>
                            <a:schemeClr val="dk1"/>
                          </a:solidFill>
                          <a:effectLst/>
                          <a:latin typeface="Calibri" pitchFamily="34" charset="0"/>
                          <a:ea typeface="+mn-ea"/>
                          <a:cs typeface="Calibri" pitchFamily="34" charset="0"/>
                        </a:rPr>
                        <a:t>Favoriser une portée, un succès et un intérêt généralisés dans les pratiques d’embauche (description de poste, recrutement et entrevue)</a:t>
                      </a:r>
                      <a:endParaRPr lang="en-CA" sz="1600" kern="1200" dirty="0">
                        <a:solidFill>
                          <a:schemeClr val="dk1"/>
                        </a:solidFill>
                        <a:effectLst/>
                        <a:latin typeface="Calibri" pitchFamily="34" charset="0"/>
                        <a:ea typeface="+mn-ea"/>
                        <a:cs typeface="Calibri" pitchFamily="34" charset="0"/>
                      </a:endParaRPr>
                    </a:p>
                  </a:txBody>
                  <a:tcPr marL="67170" marR="67170" marT="0" marB="0"/>
                </a:tc>
                <a:tc>
                  <a:txBody>
                    <a:bodyPr/>
                    <a:lstStyle/>
                    <a:p>
                      <a:pPr algn="ctr">
                        <a:lnSpc>
                          <a:spcPct val="107000"/>
                        </a:lnSpc>
                        <a:spcAft>
                          <a:spcPts val="800"/>
                        </a:spcAft>
                      </a:pPr>
                      <a:r>
                        <a:rPr lang="en-CA" sz="2400" b="1" dirty="0">
                          <a:effectLst/>
                          <a:latin typeface="Calibri" pitchFamily="34" charset="0"/>
                          <a:cs typeface="Calibri" pitchFamily="34" charset="0"/>
                        </a:rPr>
                        <a:t>1</a:t>
                      </a:r>
                      <a:endParaRPr lang="en-CA" sz="2400" b="1" dirty="0">
                        <a:effectLst/>
                        <a:latin typeface="Calibri" pitchFamily="34" charset="0"/>
                        <a:ea typeface="Calibri" panose="020F0502020204030204" pitchFamily="34" charset="0"/>
                        <a:cs typeface="Calibri" pitchFamily="34" charset="0"/>
                      </a:endParaRPr>
                    </a:p>
                  </a:txBody>
                  <a:tcPr marL="67170" marR="67170" marT="0" marB="0"/>
                </a:tc>
                <a:extLst>
                  <a:ext uri="{0D108BD9-81ED-4DB2-BD59-A6C34878D82A}">
                    <a16:rowId xmlns:a16="http://schemas.microsoft.com/office/drawing/2014/main" val="10001"/>
                  </a:ext>
                </a:extLst>
              </a:tr>
              <a:tr h="1003362">
                <a:tc>
                  <a:txBody>
                    <a:bodyPr/>
                    <a:lstStyle/>
                    <a:p>
                      <a:pPr algn="l">
                        <a:lnSpc>
                          <a:spcPct val="107000"/>
                        </a:lnSpc>
                        <a:spcAft>
                          <a:spcPts val="800"/>
                        </a:spcAft>
                      </a:pPr>
                      <a:r>
                        <a:rPr lang="fr-CA" sz="1800" b="1" kern="1200" dirty="0">
                          <a:solidFill>
                            <a:schemeClr val="dk1"/>
                          </a:solidFill>
                          <a:effectLst/>
                          <a:latin typeface="Calibri" pitchFamily="34" charset="0"/>
                          <a:ea typeface="+mn-ea"/>
                          <a:cs typeface="Calibri" pitchFamily="34" charset="0"/>
                        </a:rPr>
                        <a:t>Soutien en équipe, respect et célébration </a:t>
                      </a:r>
                      <a:r>
                        <a:rPr lang="en-CA" sz="1800" b="1" kern="1200" dirty="0">
                          <a:solidFill>
                            <a:schemeClr val="dk1"/>
                          </a:solidFill>
                          <a:effectLst/>
                          <a:latin typeface="Calibri" pitchFamily="34" charset="0"/>
                          <a:ea typeface="+mn-ea"/>
                          <a:cs typeface="Calibri" pitchFamily="34" charset="0"/>
                        </a:rPr>
                        <a:t> </a:t>
                      </a:r>
                    </a:p>
                  </a:txBody>
                  <a:tcPr marL="67170" marR="67170" marT="0" marB="0"/>
                </a:tc>
                <a:tc>
                  <a:txBody>
                    <a:bodyPr/>
                    <a:lstStyle/>
                    <a:p>
                      <a:pPr marR="4445" algn="l">
                        <a:lnSpc>
                          <a:spcPct val="107000"/>
                        </a:lnSpc>
                        <a:spcAft>
                          <a:spcPts val="800"/>
                        </a:spcAft>
                      </a:pPr>
                      <a:r>
                        <a:rPr lang="fr-CA" sz="1600" kern="1200" dirty="0">
                          <a:solidFill>
                            <a:schemeClr val="dk1"/>
                          </a:solidFill>
                          <a:effectLst/>
                          <a:latin typeface="Calibri" pitchFamily="34" charset="0"/>
                          <a:ea typeface="+mn-ea"/>
                          <a:cs typeface="Calibri" pitchFamily="34" charset="0"/>
                        </a:rPr>
                        <a:t>Fort sentiment de soutien dans les équipes démontré par une faible impression d’isolement et une réelle appréciation de la diversité en milieu de travail</a:t>
                      </a:r>
                      <a:endParaRPr lang="en-CA" sz="1600" kern="1200" dirty="0">
                        <a:solidFill>
                          <a:schemeClr val="dk1"/>
                        </a:solidFill>
                        <a:effectLst/>
                        <a:latin typeface="Calibri" pitchFamily="34" charset="0"/>
                        <a:ea typeface="+mn-ea"/>
                        <a:cs typeface="Calibri" pitchFamily="34" charset="0"/>
                      </a:endParaRPr>
                    </a:p>
                  </a:txBody>
                  <a:tcPr marL="67170" marR="67170" marT="0" marB="0"/>
                </a:tc>
                <a:tc>
                  <a:txBody>
                    <a:bodyPr/>
                    <a:lstStyle/>
                    <a:p>
                      <a:pPr algn="ctr">
                        <a:lnSpc>
                          <a:spcPct val="107000"/>
                        </a:lnSpc>
                        <a:spcAft>
                          <a:spcPts val="800"/>
                        </a:spcAft>
                      </a:pPr>
                      <a:r>
                        <a:rPr lang="en-CA" sz="2400" b="1" dirty="0">
                          <a:effectLst/>
                          <a:latin typeface="Calibri" pitchFamily="34" charset="0"/>
                          <a:cs typeface="Calibri" pitchFamily="34" charset="0"/>
                        </a:rPr>
                        <a:t>2</a:t>
                      </a:r>
                      <a:endParaRPr lang="en-CA" sz="2400" b="1" dirty="0">
                        <a:effectLst/>
                        <a:latin typeface="Calibri" pitchFamily="34" charset="0"/>
                        <a:ea typeface="Calibri" panose="020F0502020204030204" pitchFamily="34" charset="0"/>
                        <a:cs typeface="Calibri" pitchFamily="34" charset="0"/>
                      </a:endParaRPr>
                    </a:p>
                  </a:txBody>
                  <a:tcPr marL="67170" marR="67170" marT="0" marB="0"/>
                </a:tc>
                <a:extLst>
                  <a:ext uri="{0D108BD9-81ED-4DB2-BD59-A6C34878D82A}">
                    <a16:rowId xmlns:a16="http://schemas.microsoft.com/office/drawing/2014/main" val="10002"/>
                  </a:ext>
                </a:extLst>
              </a:tr>
              <a:tr h="1257026">
                <a:tc>
                  <a:txBody>
                    <a:bodyPr/>
                    <a:lstStyle/>
                    <a:p>
                      <a:pPr algn="l">
                        <a:lnSpc>
                          <a:spcPct val="107000"/>
                        </a:lnSpc>
                        <a:spcAft>
                          <a:spcPts val="800"/>
                        </a:spcAft>
                      </a:pPr>
                      <a:r>
                        <a:rPr lang="fr-CA" sz="1800" b="1" kern="1200" dirty="0">
                          <a:solidFill>
                            <a:schemeClr val="dk1"/>
                          </a:solidFill>
                          <a:effectLst/>
                          <a:latin typeface="Calibri" pitchFamily="34" charset="0"/>
                          <a:ea typeface="+mn-ea"/>
                          <a:cs typeface="Calibri" pitchFamily="34" charset="0"/>
                        </a:rPr>
                        <a:t>Motivation et incidence </a:t>
                      </a:r>
                      <a:r>
                        <a:rPr lang="en-CA" sz="1800" dirty="0">
                          <a:effectLst/>
                          <a:latin typeface="Calibri" pitchFamily="34" charset="0"/>
                          <a:cs typeface="Calibri" pitchFamily="34" charset="0"/>
                        </a:rPr>
                        <a:t> </a:t>
                      </a:r>
                      <a:endParaRPr lang="en-CA" sz="1800" dirty="0">
                        <a:effectLst/>
                        <a:latin typeface="Calibri" pitchFamily="34" charset="0"/>
                        <a:ea typeface="Calibri" panose="020F0502020204030204" pitchFamily="34" charset="0"/>
                        <a:cs typeface="Calibri" pitchFamily="34" charset="0"/>
                      </a:endParaRPr>
                    </a:p>
                  </a:txBody>
                  <a:tcPr marL="67170" marR="67170" marT="0" marB="0"/>
                </a:tc>
                <a:tc>
                  <a:txBody>
                    <a:bodyPr/>
                    <a:lstStyle/>
                    <a:p>
                      <a:pPr marR="11430" algn="l">
                        <a:lnSpc>
                          <a:spcPct val="107000"/>
                        </a:lnSpc>
                        <a:spcAft>
                          <a:spcPts val="800"/>
                        </a:spcAft>
                      </a:pPr>
                      <a:r>
                        <a:rPr lang="fr-CA" sz="1600" kern="1200" dirty="0">
                          <a:solidFill>
                            <a:schemeClr val="dk1"/>
                          </a:solidFill>
                          <a:effectLst/>
                          <a:latin typeface="Calibri" pitchFamily="34" charset="0"/>
                          <a:ea typeface="+mn-ea"/>
                          <a:cs typeface="Calibri" pitchFamily="34" charset="0"/>
                        </a:rPr>
                        <a:t>La motivation et les possibilités d’accès aux connaissances et aux ressources ayant une incidence positive et permettant de contrer avec confiance les préjugés potentiels sont récompensées</a:t>
                      </a:r>
                      <a:endParaRPr lang="en-CA" sz="1600" kern="1200" dirty="0">
                        <a:solidFill>
                          <a:schemeClr val="dk1"/>
                        </a:solidFill>
                        <a:effectLst/>
                        <a:latin typeface="Calibri" pitchFamily="34" charset="0"/>
                        <a:ea typeface="+mn-ea"/>
                        <a:cs typeface="Calibri" pitchFamily="34" charset="0"/>
                      </a:endParaRPr>
                    </a:p>
                  </a:txBody>
                  <a:tcPr marL="67170" marR="67170" marT="0" marB="0"/>
                </a:tc>
                <a:tc>
                  <a:txBody>
                    <a:bodyPr/>
                    <a:lstStyle/>
                    <a:p>
                      <a:pPr algn="ctr">
                        <a:lnSpc>
                          <a:spcPct val="107000"/>
                        </a:lnSpc>
                        <a:spcAft>
                          <a:spcPts val="800"/>
                        </a:spcAft>
                      </a:pPr>
                      <a:r>
                        <a:rPr lang="en-CA" sz="2400" b="1" dirty="0">
                          <a:effectLst/>
                          <a:latin typeface="Calibri" pitchFamily="34" charset="0"/>
                          <a:cs typeface="Calibri" pitchFamily="34" charset="0"/>
                        </a:rPr>
                        <a:t>3</a:t>
                      </a:r>
                      <a:endParaRPr lang="en-CA" sz="2400" b="1" dirty="0">
                        <a:effectLst/>
                        <a:latin typeface="Calibri" pitchFamily="34" charset="0"/>
                        <a:ea typeface="Calibri" panose="020F0502020204030204" pitchFamily="34" charset="0"/>
                        <a:cs typeface="Calibri" pitchFamily="34" charset="0"/>
                      </a:endParaRPr>
                    </a:p>
                  </a:txBody>
                  <a:tcPr marL="67170" marR="67170" marT="0" marB="0"/>
                </a:tc>
                <a:extLst>
                  <a:ext uri="{0D108BD9-81ED-4DB2-BD59-A6C34878D82A}">
                    <a16:rowId xmlns:a16="http://schemas.microsoft.com/office/drawing/2014/main" val="10003"/>
                  </a:ext>
                </a:extLst>
              </a:tr>
              <a:tr h="1003362">
                <a:tc>
                  <a:txBody>
                    <a:bodyPr/>
                    <a:lstStyle/>
                    <a:p>
                      <a:pPr algn="l">
                        <a:lnSpc>
                          <a:spcPct val="107000"/>
                        </a:lnSpc>
                        <a:spcAft>
                          <a:spcPts val="800"/>
                        </a:spcAft>
                      </a:pPr>
                      <a:r>
                        <a:rPr lang="fr-CA" sz="1800" b="1" kern="1200" dirty="0">
                          <a:solidFill>
                            <a:schemeClr val="dk1"/>
                          </a:solidFill>
                          <a:effectLst/>
                          <a:latin typeface="Calibri" pitchFamily="34" charset="0"/>
                          <a:ea typeface="+mn-ea"/>
                          <a:cs typeface="Calibri" pitchFamily="34" charset="0"/>
                        </a:rPr>
                        <a:t>Collecte de données et prise de décisions basées sur celles-ci</a:t>
                      </a:r>
                      <a:r>
                        <a:rPr lang="fr-CA" sz="1800" b="1" kern="1200" dirty="0">
                          <a:solidFill>
                            <a:schemeClr val="dk1"/>
                          </a:solidFill>
                          <a:latin typeface="+mn-lt"/>
                          <a:ea typeface="+mn-ea"/>
                          <a:cs typeface="+mn-cs"/>
                        </a:rPr>
                        <a:t> </a:t>
                      </a:r>
                      <a:r>
                        <a:rPr lang="en-CA" sz="1800" dirty="0">
                          <a:effectLst/>
                          <a:latin typeface="Calibri" pitchFamily="34" charset="0"/>
                          <a:cs typeface="Calibri" pitchFamily="34" charset="0"/>
                        </a:rPr>
                        <a:t> </a:t>
                      </a:r>
                      <a:endParaRPr lang="en-CA" sz="1800" dirty="0">
                        <a:effectLst/>
                        <a:latin typeface="Calibri" pitchFamily="34" charset="0"/>
                        <a:ea typeface="Calibri" panose="020F0502020204030204" pitchFamily="34" charset="0"/>
                        <a:cs typeface="Calibri" pitchFamily="34" charset="0"/>
                      </a:endParaRPr>
                    </a:p>
                  </a:txBody>
                  <a:tcPr marL="67170" marR="67170" marT="0" marB="0">
                    <a:solidFill>
                      <a:schemeClr val="tx2"/>
                    </a:solidFill>
                  </a:tcPr>
                </a:tc>
                <a:tc>
                  <a:txBody>
                    <a:bodyPr/>
                    <a:lstStyle/>
                    <a:p>
                      <a:pPr algn="l">
                        <a:lnSpc>
                          <a:spcPct val="107000"/>
                        </a:lnSpc>
                        <a:spcAft>
                          <a:spcPts val="800"/>
                        </a:spcAft>
                      </a:pPr>
                      <a:r>
                        <a:rPr lang="fr-CA" sz="1600" kern="1200" dirty="0">
                          <a:solidFill>
                            <a:schemeClr val="dk1"/>
                          </a:solidFill>
                          <a:effectLst/>
                          <a:latin typeface="Calibri" pitchFamily="34" charset="0"/>
                          <a:ea typeface="+mn-ea"/>
                          <a:cs typeface="Calibri" pitchFamily="34" charset="0"/>
                        </a:rPr>
                        <a:t>Les protocoles respectueux et impartiaux qui permettent la collecte de données désagrégées sur la diversité soutiennent l’établissement d’objectifs sérieux en matière de diversité</a:t>
                      </a:r>
                      <a:endParaRPr lang="en-CA" sz="1600" kern="1200" dirty="0">
                        <a:solidFill>
                          <a:schemeClr val="dk1"/>
                        </a:solidFill>
                        <a:effectLst/>
                        <a:latin typeface="Calibri" pitchFamily="34" charset="0"/>
                        <a:ea typeface="+mn-ea"/>
                        <a:cs typeface="Calibri" pitchFamily="34" charset="0"/>
                      </a:endParaRPr>
                    </a:p>
                  </a:txBody>
                  <a:tcPr marL="67170" marR="67170" marT="0" marB="0">
                    <a:solidFill>
                      <a:schemeClr val="tx2"/>
                    </a:solidFill>
                  </a:tcPr>
                </a:tc>
                <a:tc>
                  <a:txBody>
                    <a:bodyPr/>
                    <a:lstStyle/>
                    <a:p>
                      <a:pPr algn="ctr">
                        <a:lnSpc>
                          <a:spcPct val="107000"/>
                        </a:lnSpc>
                        <a:spcAft>
                          <a:spcPts val="800"/>
                        </a:spcAft>
                      </a:pPr>
                      <a:r>
                        <a:rPr lang="en-CA" sz="2400" b="1" dirty="0">
                          <a:effectLst/>
                          <a:latin typeface="Calibri" pitchFamily="34" charset="0"/>
                          <a:cs typeface="Calibri" pitchFamily="34" charset="0"/>
                        </a:rPr>
                        <a:t>4</a:t>
                      </a:r>
                      <a:endParaRPr lang="en-CA" sz="2400" b="1" dirty="0">
                        <a:effectLst/>
                        <a:latin typeface="Calibri" pitchFamily="34" charset="0"/>
                        <a:ea typeface="Calibri" panose="020F0502020204030204" pitchFamily="34" charset="0"/>
                        <a:cs typeface="Calibri" pitchFamily="34" charset="0"/>
                      </a:endParaRPr>
                    </a:p>
                  </a:txBody>
                  <a:tcPr marL="67170" marR="67170" marT="0" marB="0"/>
                </a:tc>
                <a:extLst>
                  <a:ext uri="{0D108BD9-81ED-4DB2-BD59-A6C34878D82A}">
                    <a16:rowId xmlns:a16="http://schemas.microsoft.com/office/drawing/2014/main" val="10004"/>
                  </a:ext>
                </a:extLst>
              </a:tr>
              <a:tr h="1417472">
                <a:tc>
                  <a:txBody>
                    <a:bodyPr/>
                    <a:lstStyle/>
                    <a:p>
                      <a:pPr algn="l">
                        <a:lnSpc>
                          <a:spcPct val="107000"/>
                        </a:lnSpc>
                        <a:spcAft>
                          <a:spcPts val="800"/>
                        </a:spcAft>
                      </a:pPr>
                      <a:r>
                        <a:rPr lang="fr-CA" sz="1800" b="1" kern="1200" dirty="0">
                          <a:solidFill>
                            <a:schemeClr val="dk1"/>
                          </a:solidFill>
                          <a:effectLst/>
                          <a:latin typeface="Calibri" pitchFamily="34" charset="0"/>
                          <a:ea typeface="+mn-ea"/>
                          <a:cs typeface="Calibri" pitchFamily="34" charset="0"/>
                        </a:rPr>
                        <a:t>Mobilisation du personnel </a:t>
                      </a:r>
                      <a:endParaRPr lang="en-CA" sz="1800" b="1" kern="1200" dirty="0">
                        <a:solidFill>
                          <a:schemeClr val="dk1"/>
                        </a:solidFill>
                        <a:effectLst/>
                        <a:latin typeface="Calibri" pitchFamily="34" charset="0"/>
                        <a:ea typeface="+mn-ea"/>
                        <a:cs typeface="Calibri" pitchFamily="34" charset="0"/>
                      </a:endParaRPr>
                    </a:p>
                  </a:txBody>
                  <a:tcPr marL="67170" marR="67170" marT="0" marB="0"/>
                </a:tc>
                <a:tc>
                  <a:txBody>
                    <a:bodyPr/>
                    <a:lstStyle/>
                    <a:p>
                      <a:pPr algn="l">
                        <a:lnSpc>
                          <a:spcPct val="107000"/>
                        </a:lnSpc>
                        <a:spcAft>
                          <a:spcPts val="800"/>
                        </a:spcAft>
                      </a:pPr>
                      <a:r>
                        <a:rPr lang="fr-CA" sz="1600" kern="1200" dirty="0">
                          <a:solidFill>
                            <a:schemeClr val="dk1"/>
                          </a:solidFill>
                          <a:effectLst/>
                          <a:latin typeface="Calibri" pitchFamily="34" charset="0"/>
                          <a:ea typeface="+mn-ea"/>
                          <a:cs typeface="Calibri" pitchFamily="34" charset="0"/>
                        </a:rPr>
                        <a:t>Pratique intentionnelle et standard qui vise à intégrer les expériences et les points de vue des membres du personnel dans la prise de décisions et la modification des politiques et des processus</a:t>
                      </a:r>
                      <a:endParaRPr lang="en-CA" sz="1600" kern="1200" dirty="0">
                        <a:solidFill>
                          <a:schemeClr val="dk1"/>
                        </a:solidFill>
                        <a:effectLst/>
                        <a:latin typeface="Calibri" pitchFamily="34" charset="0"/>
                        <a:ea typeface="+mn-ea"/>
                        <a:cs typeface="Calibri" pitchFamily="34" charset="0"/>
                      </a:endParaRPr>
                    </a:p>
                  </a:txBody>
                  <a:tcPr marL="67170" marR="67170" marT="0" marB="0"/>
                </a:tc>
                <a:tc>
                  <a:txBody>
                    <a:bodyPr/>
                    <a:lstStyle/>
                    <a:p>
                      <a:pPr algn="ctr">
                        <a:lnSpc>
                          <a:spcPct val="107000"/>
                        </a:lnSpc>
                        <a:spcAft>
                          <a:spcPts val="800"/>
                        </a:spcAft>
                      </a:pPr>
                      <a:r>
                        <a:rPr lang="en-CA" sz="2400" b="1" dirty="0">
                          <a:effectLst/>
                          <a:latin typeface="Calibri" pitchFamily="34" charset="0"/>
                          <a:cs typeface="Calibri" pitchFamily="34" charset="0"/>
                        </a:rPr>
                        <a:t>5</a:t>
                      </a:r>
                      <a:endParaRPr lang="en-CA" sz="2400" b="1" dirty="0">
                        <a:effectLst/>
                        <a:latin typeface="Calibri" pitchFamily="34" charset="0"/>
                        <a:ea typeface="Calibri" panose="020F0502020204030204" pitchFamily="34" charset="0"/>
                        <a:cs typeface="Calibri" pitchFamily="34" charset="0"/>
                      </a:endParaRPr>
                    </a:p>
                  </a:txBody>
                  <a:tcPr marL="67170" marR="67170" marT="0" marB="0"/>
                </a:tc>
                <a:extLst>
                  <a:ext uri="{0D108BD9-81ED-4DB2-BD59-A6C34878D82A}">
                    <a16:rowId xmlns:a16="http://schemas.microsoft.com/office/drawing/2014/main" val="10005"/>
                  </a:ext>
                </a:extLst>
              </a:tr>
            </a:tbl>
          </a:graphicData>
        </a:graphic>
      </p:graphicFrame>
      <p:sp>
        <p:nvSpPr>
          <p:cNvPr id="9" name="TextBox 8"/>
          <p:cNvSpPr txBox="1"/>
          <p:nvPr/>
        </p:nvSpPr>
        <p:spPr>
          <a:xfrm>
            <a:off x="104702" y="2619805"/>
            <a:ext cx="3420156" cy="4031873"/>
          </a:xfrm>
          <a:prstGeom prst="rect">
            <a:avLst/>
          </a:prstGeom>
          <a:noFill/>
          <a:ln cmpd="sng">
            <a:solidFill>
              <a:schemeClr val="bg1">
                <a:lumMod val="50000"/>
                <a:lumOff val="5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6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rPr>
              <a:t>Avant le travail d’équipe, prenez un moment pour réfléchir individuellement. Lisez les possibilités et les descriptions ci-contre.</a:t>
            </a:r>
            <a:endParaRPr kumimoji="0" lang="en-US" sz="1600" b="1" i="0" u="none" strike="noStrike" kern="1200" cap="none" spc="0" normalizeH="0" baseline="0" noProof="0" dirty="0">
              <a:ln>
                <a:noFill/>
              </a:ln>
              <a:solidFill>
                <a:srgbClr val="000000"/>
              </a:solidFill>
              <a:effectLst/>
              <a:uLnTx/>
              <a:uFillTx/>
              <a:latin typeface="Calibri" pitchFamily="34" charset="0"/>
              <a:ea typeface="+mn-ea"/>
              <a:cs typeface="Calibri"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6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rPr>
              <a:t>1. Réfléchissez aux sujets que vous aimeriez que l’équipe aborde. Il peut s’agir de sujets qui vous intéressent ou qui pourraient déclencher une discussion intéressante selon vous.</a:t>
            </a:r>
            <a:endParaRPr kumimoji="0" lang="en-US" sz="1600" b="1" i="0" u="none" strike="noStrike" kern="1200" cap="none" spc="0" normalizeH="0" baseline="0" noProof="0" dirty="0">
              <a:ln>
                <a:noFill/>
              </a:ln>
              <a:solidFill>
                <a:srgbClr val="000000"/>
              </a:solidFill>
              <a:effectLst/>
              <a:uLnTx/>
              <a:uFillTx/>
              <a:latin typeface="Calibri" pitchFamily="34" charset="0"/>
              <a:ea typeface="+mn-ea"/>
              <a:cs typeface="Calibri"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6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rPr>
              <a:t>2. Dans la fenêtre de clavardage, inscrivez les deux sujets que vous aimeriez explorer.</a:t>
            </a:r>
            <a:endParaRPr kumimoji="0" lang="en-US" sz="1600" b="1" i="0" u="none" strike="noStrike" kern="1200" cap="none" spc="0" normalizeH="0" baseline="0" noProof="0" dirty="0">
              <a:ln>
                <a:noFill/>
              </a:ln>
              <a:solidFill>
                <a:srgbClr val="000000"/>
              </a:solidFill>
              <a:effectLst/>
              <a:uLnTx/>
              <a:uFillTx/>
              <a:latin typeface="Calibri" pitchFamily="34" charset="0"/>
              <a:ea typeface="+mn-ea"/>
              <a:cs typeface="Calibri"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6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rPr>
              <a:t>3. En équipe, trouvez rapidement un consensus sur le sujet à explorer, puis passez à l’exercice de création de solutions.</a:t>
            </a:r>
            <a:endParaRPr kumimoji="0" lang="en-US" sz="16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endParaRPr>
          </a:p>
        </p:txBody>
      </p:sp>
      <p:sp>
        <p:nvSpPr>
          <p:cNvPr id="11" name="TextBox 10"/>
          <p:cNvSpPr txBox="1"/>
          <p:nvPr/>
        </p:nvSpPr>
        <p:spPr>
          <a:xfrm>
            <a:off x="104702" y="2153727"/>
            <a:ext cx="2889783"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400" b="1" i="0" u="none" strike="noStrike" kern="1200" cap="none" spc="0" normalizeH="0" baseline="0" noProof="0" dirty="0">
                <a:ln>
                  <a:noFill/>
                </a:ln>
                <a:solidFill>
                  <a:srgbClr val="000000"/>
                </a:solidFill>
                <a:effectLst/>
                <a:uLnTx/>
                <a:uFillTx/>
                <a:latin typeface="Calibri" pitchFamily="34" charset="0"/>
                <a:ea typeface="+mn-ea"/>
                <a:cs typeface="Calibri" pitchFamily="34" charset="0"/>
              </a:rPr>
              <a:t>Instructions (travail individuel</a:t>
            </a:r>
            <a:r>
              <a:rPr kumimoji="0" lang="fr-CA" sz="1400" b="0" i="0" u="none" strike="noStrike" kern="1200" cap="none" spc="0" normalizeH="0" baseline="0" noProof="0" dirty="0">
                <a:ln>
                  <a:noFill/>
                </a:ln>
                <a:solidFill>
                  <a:srgbClr val="FFFFFF"/>
                </a:solidFill>
                <a:effectLst/>
                <a:uLnTx/>
                <a:uFillTx/>
                <a:latin typeface="Bell MT"/>
                <a:ea typeface="+mn-ea"/>
                <a:cs typeface="+mn-cs"/>
              </a:rPr>
              <a:t>) </a:t>
            </a:r>
            <a:endParaRPr kumimoji="0" lang="en-US" sz="1800" b="1" i="0" u="none" strike="noStrike" kern="1200" cap="none" spc="0" normalizeH="0" baseline="0" noProof="0" dirty="0">
              <a:ln>
                <a:noFill/>
              </a:ln>
              <a:solidFill>
                <a:srgbClr val="FFFFFF"/>
              </a:solidFill>
              <a:effectLst/>
              <a:uLnTx/>
              <a:uFillTx/>
              <a:latin typeface="Bell MT"/>
              <a:ea typeface="+mn-ea"/>
              <a:cs typeface="+mn-cs"/>
            </a:endParaRPr>
          </a:p>
        </p:txBody>
      </p:sp>
      <p:pic>
        <p:nvPicPr>
          <p:cNvPr id="1026" name="Picture 2" descr="F:\CCEWBPWC IDEAS Project\BPWC CCEW Project\Project Committees\Committees &amp;  Mtgs\Community Building\BPWCCEW Event Aug2022\Ideas workshop\Final wkg docs\Final En Worksheets for Group Work Virtual Inperson-Print\virtual resources\Diversity - FR.png"/>
          <p:cNvPicPr>
            <a:picLocks noChangeAspect="1" noChangeArrowheads="1"/>
          </p:cNvPicPr>
          <p:nvPr/>
        </p:nvPicPr>
        <p:blipFill>
          <a:blip r:embed="rId3" cstate="print"/>
          <a:srcRect/>
          <a:stretch>
            <a:fillRect/>
          </a:stretch>
        </p:blipFill>
        <p:spPr bwMode="auto">
          <a:xfrm>
            <a:off x="609983" y="368856"/>
            <a:ext cx="2056099" cy="1894614"/>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 name="TextBox 3">
            <a:extLst>
              <a:ext uri="{FF2B5EF4-FFF2-40B4-BE49-F238E27FC236}">
                <a16:creationId xmlns:a16="http://schemas.microsoft.com/office/drawing/2014/main" id="{12FE6E6C-11D6-C379-0C62-4233C320F23D}"/>
              </a:ext>
            </a:extLst>
          </p:cNvPr>
          <p:cNvSpPr txBox="1"/>
          <p:nvPr/>
        </p:nvSpPr>
        <p:spPr>
          <a:xfrm>
            <a:off x="27709" y="146065"/>
            <a:ext cx="8935200" cy="722505"/>
          </a:xfrm>
          <a:prstGeom prst="rect">
            <a:avLst/>
          </a:prstGeom>
        </p:spPr>
        <p:txBody>
          <a:bodyPr wrap="square" lIns="0" tIns="0" rIns="0" bIns="0" rtlCol="0" anchor="t">
            <a:spAutoFit/>
          </a:bodyPr>
          <a:lstStyle/>
          <a:p>
            <a:pPr marL="0" marR="0" lvl="0" indent="0" algn="ctr" defTabSz="914400" rtl="0" eaLnBrk="1" fontAlgn="auto" latinLnBrk="0" hangingPunct="1">
              <a:lnSpc>
                <a:spcPts val="6013"/>
              </a:lnSpc>
              <a:spcBef>
                <a:spcPts val="0"/>
              </a:spcBef>
              <a:spcAft>
                <a:spcPts val="0"/>
              </a:spcAft>
              <a:buClrTx/>
              <a:buSzTx/>
              <a:buFontTx/>
              <a:buNone/>
              <a:tabLst/>
              <a:defRPr/>
            </a:pPr>
            <a:r>
              <a:rPr kumimoji="0" lang="en-US" sz="4295" b="1" i="0" u="none" strike="noStrike" kern="1200" cap="none" spc="0" normalizeH="0" baseline="0" noProof="0" dirty="0">
                <a:ln>
                  <a:noFill/>
                </a:ln>
                <a:solidFill>
                  <a:srgbClr val="000000"/>
                </a:solidFill>
                <a:effectLst/>
                <a:uLnTx/>
                <a:uFillTx/>
                <a:latin typeface="Montserrat Classic Bold"/>
                <a:ea typeface="+mn-ea"/>
                <a:cs typeface="+mn-cs"/>
              </a:rPr>
              <a:t>DIVERSITÉ</a:t>
            </a:r>
          </a:p>
        </p:txBody>
      </p:sp>
      <p:sp>
        <p:nvSpPr>
          <p:cNvPr id="181" name="TextBox 5">
            <a:extLst>
              <a:ext uri="{FF2B5EF4-FFF2-40B4-BE49-F238E27FC236}">
                <a16:creationId xmlns:a16="http://schemas.microsoft.com/office/drawing/2014/main" id="{AEB0D23C-3620-E6B6-49B4-0F617A2BA37A}"/>
              </a:ext>
            </a:extLst>
          </p:cNvPr>
          <p:cNvSpPr txBox="1"/>
          <p:nvPr/>
        </p:nvSpPr>
        <p:spPr>
          <a:xfrm>
            <a:off x="27710" y="809727"/>
            <a:ext cx="8935200" cy="409728"/>
          </a:xfrm>
          <a:prstGeom prst="rect">
            <a:avLst/>
          </a:prstGeom>
        </p:spPr>
        <p:txBody>
          <a:bodyPr wrap="square" lIns="0" tIns="0" rIns="0" bIns="0" rtlCol="0" anchor="t">
            <a:spAutoFit/>
          </a:bodyPr>
          <a:lstStyle/>
          <a:p>
            <a:pPr marL="0" marR="0" lvl="0" indent="0" algn="ctr" defTabSz="914400" rtl="0" eaLnBrk="1" fontAlgn="auto" latinLnBrk="0" hangingPunct="1">
              <a:lnSpc>
                <a:spcPts val="3436"/>
              </a:lnSpc>
              <a:spcBef>
                <a:spcPts val="0"/>
              </a:spcBef>
              <a:spcAft>
                <a:spcPts val="0"/>
              </a:spcAft>
              <a:buClrTx/>
              <a:buSzTx/>
              <a:buFontTx/>
              <a:buNone/>
              <a:tabLst/>
              <a:defRPr/>
            </a:pPr>
            <a:r>
              <a:rPr kumimoji="0" lang="fr-FR" sz="2454" b="0" i="0" u="none" strike="noStrike" kern="1200" cap="none" spc="0" normalizeH="0" baseline="0" noProof="0" dirty="0">
                <a:ln>
                  <a:noFill/>
                </a:ln>
                <a:solidFill>
                  <a:prstClr val="black"/>
                </a:solidFill>
                <a:effectLst/>
                <a:uLnTx/>
                <a:uFillTx/>
                <a:latin typeface="Calibri"/>
                <a:ea typeface="+mn-ea"/>
                <a:cs typeface="+mn-cs"/>
              </a:rPr>
              <a:t>(discussion en salle virtuelle)</a:t>
            </a:r>
            <a:endParaRPr kumimoji="0" lang="en-US" sz="2454" b="0" i="0" u="none" strike="noStrike" kern="1200" cap="none" spc="0" normalizeH="0" baseline="0" noProof="0" dirty="0">
              <a:ln>
                <a:noFill/>
              </a:ln>
              <a:solidFill>
                <a:srgbClr val="000000"/>
              </a:solidFill>
              <a:effectLst/>
              <a:uLnTx/>
              <a:uFillTx/>
              <a:latin typeface="Open Sans"/>
              <a:ea typeface="+mn-ea"/>
              <a:cs typeface="+mn-cs"/>
            </a:endParaRPr>
          </a:p>
        </p:txBody>
      </p:sp>
      <p:sp>
        <p:nvSpPr>
          <p:cNvPr id="182" name="TextBox 6">
            <a:extLst>
              <a:ext uri="{FF2B5EF4-FFF2-40B4-BE49-F238E27FC236}">
                <a16:creationId xmlns:a16="http://schemas.microsoft.com/office/drawing/2014/main" id="{D50CCC1B-54A8-D2CA-CF30-A8DA97BA60A6}"/>
              </a:ext>
            </a:extLst>
          </p:cNvPr>
          <p:cNvSpPr txBox="1"/>
          <p:nvPr/>
        </p:nvSpPr>
        <p:spPr>
          <a:xfrm>
            <a:off x="9018325" y="208970"/>
            <a:ext cx="3090546" cy="6644319"/>
          </a:xfrm>
          <a:prstGeom prst="rect">
            <a:avLst/>
          </a:prstGeom>
        </p:spPr>
        <p:txBody>
          <a:bodyPr wrap="square" lIns="0" tIns="0" rIns="0" bIns="0" rtlCol="0" anchor="t">
            <a:spAutoFit/>
          </a:bodyPr>
          <a:lstStyle/>
          <a:p>
            <a:pPr marL="0" marR="0" lvl="0" indent="0" algn="l" defTabSz="914400" rtl="0" eaLnBrk="1" fontAlgn="auto" latinLnBrk="0" hangingPunct="1">
              <a:lnSpc>
                <a:spcPct val="107000"/>
              </a:lnSpc>
              <a:spcBef>
                <a:spcPts val="0"/>
              </a:spcBef>
              <a:spcAft>
                <a:spcPts val="1200"/>
              </a:spcAft>
              <a:buClrTx/>
              <a:buSzTx/>
              <a:buFontTx/>
              <a:buNone/>
              <a:tabLst/>
              <a:defRPr/>
            </a:pPr>
            <a:r>
              <a:rPr kumimoji="0" lang="fr-CA" sz="2600" b="0" i="0" u="none" strike="noStrike" kern="1200" cap="none" spc="0" normalizeH="0" baseline="0" noProof="0" dirty="0">
                <a:ln>
                  <a:noFill/>
                </a:ln>
                <a:solidFill>
                  <a:srgbClr val="000000"/>
                </a:solidFill>
                <a:effectLst/>
                <a:uLnTx/>
                <a:uFillTx/>
                <a:latin typeface="Open Sans"/>
                <a:ea typeface="+mn-ea"/>
                <a:cs typeface="+mn-cs"/>
              </a:rPr>
              <a:t>Instructions</a:t>
            </a:r>
          </a:p>
          <a:p>
            <a:pPr marL="0" marR="0" lvl="0" indent="0" algn="l" defTabSz="914400" rtl="0" eaLnBrk="1" fontAlgn="auto" latinLnBrk="0" hangingPunct="1">
              <a:lnSpc>
                <a:spcPct val="107000"/>
              </a:lnSpc>
              <a:spcBef>
                <a:spcPts val="0"/>
              </a:spcBef>
              <a:spcAft>
                <a:spcPts val="1200"/>
              </a:spcAft>
              <a:buClrTx/>
              <a:buSzTx/>
              <a:buFontTx/>
              <a:buNone/>
              <a:tabLst/>
              <a:defRPr/>
            </a:pPr>
            <a:r>
              <a:rPr kumimoji="0" lang="fr-CA" sz="1200" b="0" i="0" u="none" strike="noStrike" kern="100" cap="none" spc="0" normalizeH="0" baseline="0" noProof="0" dirty="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Désignez quelqu’un pour prendre des notes.</a:t>
            </a:r>
          </a:p>
          <a:p>
            <a:pPr marL="0" marR="0" lvl="0" indent="0" algn="l" defTabSz="914400" rtl="0" eaLnBrk="1" fontAlgn="auto" latinLnBrk="0" hangingPunct="1">
              <a:lnSpc>
                <a:spcPct val="107000"/>
              </a:lnSpc>
              <a:spcBef>
                <a:spcPts val="0"/>
              </a:spcBef>
              <a:spcAft>
                <a:spcPts val="600"/>
              </a:spcAft>
              <a:buClrTx/>
              <a:buSzTx/>
              <a:buFontTx/>
              <a:buNone/>
              <a:tabLst/>
              <a:defRPr/>
            </a:pPr>
            <a:r>
              <a:rPr kumimoji="0" lang="fr-CA" sz="1200" b="0" i="0" u="none" strike="noStrike" kern="100" cap="none" spc="0" normalizeH="0" baseline="0" noProof="0" dirty="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Dans le formulaire ou le document Word fourni, tapez le sujet et le sous-sujet que votre équipe a choisi d’explorer.</a:t>
            </a:r>
          </a:p>
          <a:p>
            <a:pPr marL="0" marR="0" lvl="0" indent="0" algn="l" defTabSz="914400" rtl="0" eaLnBrk="1" fontAlgn="auto" latinLnBrk="0" hangingPunct="1">
              <a:lnSpc>
                <a:spcPct val="107000"/>
              </a:lnSpc>
              <a:spcBef>
                <a:spcPts val="0"/>
              </a:spcBef>
              <a:spcAft>
                <a:spcPts val="600"/>
              </a:spcAft>
              <a:buClrTx/>
              <a:buSzTx/>
              <a:buFontTx/>
              <a:buNone/>
              <a:tabLst/>
              <a:defRPr/>
            </a:pPr>
            <a:r>
              <a:rPr kumimoji="0" lang="fr-CA" sz="1200" b="0" i="0" u="none" strike="noStrike" kern="100" cap="none" spc="0" normalizeH="0" baseline="0" noProof="0" dirty="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Discutez du sujet en permettant à chaque personne de dire ce qu’il signifie pour elle, de faire part de ses observations ou de son vécu ou de dire pourquoi il est important pour favoriser LA DIVERSIT</a:t>
            </a:r>
            <a:r>
              <a:rPr kumimoji="0" lang="en-CA" sz="1200" b="0" i="0" u="none" strike="noStrike" kern="1200" cap="none" spc="0" normalizeH="0" baseline="0" noProof="0" dirty="0">
                <a:ln>
                  <a:noFill/>
                </a:ln>
                <a:solidFill>
                  <a:srgbClr val="1D2228"/>
                </a:solidFill>
                <a:effectLst/>
                <a:uLnTx/>
                <a:uFillTx/>
                <a:latin typeface="New serif"/>
                <a:ea typeface="+mn-ea"/>
                <a:cs typeface="+mn-cs"/>
              </a:rPr>
              <a:t>É</a:t>
            </a:r>
            <a:r>
              <a:rPr kumimoji="0" lang="fr-CA" sz="1200" b="0" i="0" u="none" strike="noStrike" kern="100" cap="none" spc="0" normalizeH="0" baseline="0" noProof="0" dirty="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a:t>
            </a:r>
          </a:p>
          <a:p>
            <a:pPr marL="0" marR="0" lvl="0" indent="0" algn="l" defTabSz="914400" rtl="0" eaLnBrk="1" fontAlgn="auto" latinLnBrk="0" hangingPunct="1">
              <a:lnSpc>
                <a:spcPct val="107000"/>
              </a:lnSpc>
              <a:spcBef>
                <a:spcPts val="0"/>
              </a:spcBef>
              <a:spcAft>
                <a:spcPts val="600"/>
              </a:spcAft>
              <a:buClrTx/>
              <a:buSzTx/>
              <a:buFontTx/>
              <a:buNone/>
              <a:tabLst/>
              <a:defRPr/>
            </a:pPr>
            <a:r>
              <a:rPr kumimoji="0" lang="fr-CA" sz="1200" b="0" i="0" u="none" strike="noStrike" kern="100" cap="none" spc="0" normalizeH="0" baseline="0" noProof="0" dirty="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Voyez quels mythes ou préjugés pourraient toucher votre sujet, puis entrez les numéros de ceux que l’équipe a choisis.</a:t>
            </a:r>
          </a:p>
          <a:p>
            <a:pPr marL="0" marR="0" lvl="0" indent="0" algn="l" defTabSz="914400" rtl="0" eaLnBrk="1" fontAlgn="auto" latinLnBrk="0" hangingPunct="1">
              <a:lnSpc>
                <a:spcPct val="107000"/>
              </a:lnSpc>
              <a:spcBef>
                <a:spcPts val="0"/>
              </a:spcBef>
              <a:spcAft>
                <a:spcPts val="600"/>
              </a:spcAft>
              <a:buClrTx/>
              <a:buSzTx/>
              <a:buFontTx/>
              <a:buNone/>
              <a:tabLst/>
              <a:defRPr/>
            </a:pPr>
            <a:r>
              <a:rPr kumimoji="0" lang="fr-CA" sz="1200" b="0" i="0" u="none" strike="noStrike" kern="100" cap="none" spc="0" normalizeH="0" baseline="0" noProof="0" dirty="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Ensuite, commencez votre remue-méninges et discutez de possibles réponses structurelles ou systémiques qui appuieraient votre sujet. Assemblez des éléments similaires ou connexes pour donner un titre descriptif à votre réponse.</a:t>
            </a:r>
          </a:p>
          <a:p>
            <a:pPr marL="0" marR="0" lvl="0" indent="0" algn="l" defTabSz="914400" rtl="0" eaLnBrk="1" fontAlgn="auto" latinLnBrk="0" hangingPunct="1">
              <a:lnSpc>
                <a:spcPct val="107000"/>
              </a:lnSpc>
              <a:spcBef>
                <a:spcPts val="0"/>
              </a:spcBef>
              <a:spcAft>
                <a:spcPts val="600"/>
              </a:spcAft>
              <a:buClrTx/>
              <a:buSzTx/>
              <a:buFontTx/>
              <a:buNone/>
              <a:tabLst/>
              <a:defRPr/>
            </a:pPr>
            <a:r>
              <a:rPr kumimoji="0" lang="fr-CA" sz="1200" b="0" i="0" u="none" strike="noStrike" kern="100" cap="none" spc="0" normalizeH="0" baseline="0" noProof="0" dirty="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Dans l’espace prévu à cette fin, résumez l’innovation structurelle ou systémique de votre équipe et dressez-y la liste de vos arguments.</a:t>
            </a:r>
          </a:p>
          <a:p>
            <a:pPr marL="0" marR="0" lvl="0" indent="0" algn="l" defTabSz="914400" rtl="0" eaLnBrk="1" fontAlgn="auto" latinLnBrk="0" hangingPunct="1">
              <a:lnSpc>
                <a:spcPct val="107000"/>
              </a:lnSpc>
              <a:spcBef>
                <a:spcPts val="0"/>
              </a:spcBef>
              <a:spcAft>
                <a:spcPts val="600"/>
              </a:spcAft>
              <a:buClrTx/>
              <a:buSzTx/>
              <a:buFontTx/>
              <a:buNone/>
              <a:tabLst/>
              <a:defRPr/>
            </a:pPr>
            <a:r>
              <a:rPr kumimoji="0" lang="fr-CA" sz="1200" b="0" i="0" u="none" strike="noStrike" kern="100" cap="none" spc="0" normalizeH="0" baseline="0" noProof="0" dirty="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Sous « Priorité aux priorités », notez les mesures ou les facteurs d’importance qui, selon votre équipe, favoriseraient une approche intersectionnelle et une mise en œuvre fructueuse.</a:t>
            </a:r>
          </a:p>
        </p:txBody>
      </p:sp>
      <p:pic>
        <p:nvPicPr>
          <p:cNvPr id="183" name="Image 182">
            <a:extLst>
              <a:ext uri="{FF2B5EF4-FFF2-40B4-BE49-F238E27FC236}">
                <a16:creationId xmlns:a16="http://schemas.microsoft.com/office/drawing/2014/main" id="{9E60A12E-BFB5-6CAD-FE7C-E57FCBB50E09}"/>
              </a:ext>
            </a:extLst>
          </p:cNvPr>
          <p:cNvPicPr>
            <a:picLocks noChangeAspect="1"/>
          </p:cNvPicPr>
          <p:nvPr/>
        </p:nvPicPr>
        <p:blipFill rotWithShape="1">
          <a:blip r:embed="rId3">
            <a:extLst>
              <a:ext uri="{28A0092B-C50C-407E-A947-70E740481C1C}">
                <a14:useLocalDpi xmlns:a14="http://schemas.microsoft.com/office/drawing/2010/main" val="0"/>
              </a:ext>
            </a:extLst>
          </a:blip>
          <a:srcRect t="9293" r="10190" b="18519"/>
          <a:stretch/>
        </p:blipFill>
        <p:spPr>
          <a:xfrm>
            <a:off x="27710" y="1445492"/>
            <a:ext cx="8935200" cy="5388202"/>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oupe 24">
            <a:extLst>
              <a:ext uri="{FF2B5EF4-FFF2-40B4-BE49-F238E27FC236}">
                <a16:creationId xmlns:a16="http://schemas.microsoft.com/office/drawing/2014/main" id="{D0117AA1-32F4-A049-17EB-CE1B90E7FAF8}"/>
              </a:ext>
            </a:extLst>
          </p:cNvPr>
          <p:cNvGrpSpPr/>
          <p:nvPr/>
        </p:nvGrpSpPr>
        <p:grpSpPr>
          <a:xfrm>
            <a:off x="692727" y="-917169"/>
            <a:ext cx="12816583" cy="9613208"/>
            <a:chOff x="692727" y="-917169"/>
            <a:chExt cx="12816583" cy="9613208"/>
          </a:xfrm>
        </p:grpSpPr>
        <p:pic>
          <p:nvPicPr>
            <p:cNvPr id="9" name="Picture 9"/>
            <p:cNvPicPr>
              <a:picLocks noChangeAspect="1"/>
            </p:cNvPicPr>
            <p:nvPr/>
          </p:nvPicPr>
          <p:blipFill>
            <a:blip r:embed="rId2" cstate="print"/>
            <a:srcRect/>
            <a:stretch>
              <a:fillRect/>
            </a:stretch>
          </p:blipFill>
          <p:spPr>
            <a:xfrm rot="-889337">
              <a:off x="5771142" y="739200"/>
              <a:ext cx="1390462" cy="1315527"/>
            </a:xfrm>
            <a:prstGeom prst="rect">
              <a:avLst/>
            </a:prstGeom>
          </p:spPr>
        </p:pic>
        <p:grpSp>
          <p:nvGrpSpPr>
            <p:cNvPr id="81" name="Group 5"/>
            <p:cNvGrpSpPr/>
            <p:nvPr/>
          </p:nvGrpSpPr>
          <p:grpSpPr>
            <a:xfrm>
              <a:off x="6520214" y="-917169"/>
              <a:ext cx="6989096" cy="5463192"/>
              <a:chOff x="-274048" y="-17221"/>
              <a:chExt cx="1010648" cy="812800"/>
            </a:xfrm>
          </p:grpSpPr>
          <p:sp>
            <p:nvSpPr>
              <p:cNvPr id="82" name="Freeform 6"/>
              <p:cNvSpPr/>
              <p:nvPr/>
            </p:nvSpPr>
            <p:spPr>
              <a:xfrm>
                <a:off x="-274048" y="-17221"/>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8E8A85">
                  <a:alpha val="11765"/>
                </a:srgbClr>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227" b="0" i="0" u="none" strike="noStrike" kern="1200" cap="none" spc="0" normalizeH="0" baseline="0" noProof="0">
                  <a:ln>
                    <a:noFill/>
                  </a:ln>
                  <a:solidFill>
                    <a:prstClr val="black"/>
                  </a:solidFill>
                  <a:effectLst/>
                  <a:uLnTx/>
                  <a:uFillTx/>
                  <a:latin typeface="Calibri"/>
                  <a:ea typeface="+mn-ea"/>
                  <a:cs typeface="+mn-cs"/>
                </a:endParaRPr>
              </a:p>
            </p:txBody>
          </p:sp>
          <p:sp>
            <p:nvSpPr>
              <p:cNvPr id="83" name="TextBox 7"/>
              <p:cNvSpPr txBox="1"/>
              <p:nvPr/>
            </p:nvSpPr>
            <p:spPr>
              <a:xfrm>
                <a:off x="76200" y="38100"/>
                <a:ext cx="660400" cy="698500"/>
              </a:xfrm>
              <a:prstGeom prst="rect">
                <a:avLst/>
              </a:prstGeom>
            </p:spPr>
            <p:txBody>
              <a:bodyPr lIns="34636" tIns="34636" rIns="34636" bIns="34636" rtlCol="0" anchor="ctr"/>
              <a:lstStyle/>
              <a:p>
                <a:pPr marL="0" marR="0" lvl="0" indent="0" algn="ctr" defTabSz="914400" rtl="0" eaLnBrk="1" fontAlgn="auto" latinLnBrk="0" hangingPunct="1">
                  <a:lnSpc>
                    <a:spcPts val="1813"/>
                  </a:lnSpc>
                  <a:spcBef>
                    <a:spcPct val="0"/>
                  </a:spcBef>
                  <a:spcAft>
                    <a:spcPts val="0"/>
                  </a:spcAft>
                  <a:buClrTx/>
                  <a:buSzTx/>
                  <a:buFontTx/>
                  <a:buNone/>
                  <a:tabLst/>
                  <a:defRPr/>
                </a:pPr>
                <a:endParaRPr kumimoji="0" sz="1227" b="0" i="0" u="none" strike="noStrike" kern="1200" cap="none" spc="0" normalizeH="0" baseline="0" noProof="0" dirty="0">
                  <a:ln>
                    <a:noFill/>
                  </a:ln>
                  <a:solidFill>
                    <a:prstClr val="black"/>
                  </a:solidFill>
                  <a:effectLst/>
                  <a:uLnTx/>
                  <a:uFillTx/>
                  <a:latin typeface="Calibri"/>
                  <a:ea typeface="+mn-ea"/>
                  <a:cs typeface="+mn-cs"/>
                </a:endParaRPr>
              </a:p>
            </p:txBody>
          </p:sp>
        </p:grpSp>
        <p:sp>
          <p:nvSpPr>
            <p:cNvPr id="77" name="Oval 76"/>
            <p:cNvSpPr/>
            <p:nvPr/>
          </p:nvSpPr>
          <p:spPr>
            <a:xfrm>
              <a:off x="8485909" y="4364182"/>
              <a:ext cx="3636818" cy="3688773"/>
            </a:xfrm>
            <a:prstGeom prst="ellipse">
              <a:avLst/>
            </a:prstGeom>
            <a:solidFill>
              <a:schemeClr val="accent2">
                <a:lumMod val="20000"/>
                <a:lumOff val="80000"/>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27" b="0" i="0" u="none" strike="noStrike" kern="1200" cap="none" spc="0" normalizeH="0" baseline="0" noProof="0" dirty="0">
                <a:ln>
                  <a:noFill/>
                </a:ln>
                <a:solidFill>
                  <a:prstClr val="white"/>
                </a:solidFill>
                <a:effectLst/>
                <a:uLnTx/>
                <a:uFillTx/>
                <a:latin typeface="Calibri"/>
                <a:ea typeface="+mn-ea"/>
                <a:cs typeface="+mn-cs"/>
              </a:endParaRPr>
            </a:p>
          </p:txBody>
        </p:sp>
        <p:sp>
          <p:nvSpPr>
            <p:cNvPr id="85" name="Oval 84"/>
            <p:cNvSpPr/>
            <p:nvPr/>
          </p:nvSpPr>
          <p:spPr>
            <a:xfrm>
              <a:off x="692727" y="2909454"/>
              <a:ext cx="4883727" cy="4260273"/>
            </a:xfrm>
            <a:prstGeom prst="ellipse">
              <a:avLst/>
            </a:prstGeom>
            <a:solidFill>
              <a:schemeClr val="accent2">
                <a:lumMod val="20000"/>
                <a:lumOff val="80000"/>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27" b="0" i="0" u="none" strike="noStrike" kern="1200" cap="none" spc="0" normalizeH="0" baseline="0" noProof="0" dirty="0">
                <a:ln>
                  <a:noFill/>
                </a:ln>
                <a:solidFill>
                  <a:prstClr val="white"/>
                </a:solidFill>
                <a:effectLst/>
                <a:uLnTx/>
                <a:uFillTx/>
                <a:latin typeface="Calibri"/>
                <a:ea typeface="+mn-ea"/>
                <a:cs typeface="+mn-cs"/>
              </a:endParaRPr>
            </a:p>
          </p:txBody>
        </p:sp>
        <p:sp>
          <p:nvSpPr>
            <p:cNvPr id="84" name="Oval 83"/>
            <p:cNvSpPr/>
            <p:nvPr/>
          </p:nvSpPr>
          <p:spPr>
            <a:xfrm>
              <a:off x="3896071" y="1849996"/>
              <a:ext cx="5195455" cy="4987636"/>
            </a:xfrm>
            <a:prstGeom prst="ellipse">
              <a:avLst/>
            </a:prstGeom>
            <a:solidFill>
              <a:schemeClr val="accent2">
                <a:lumMod val="20000"/>
                <a:lumOff val="80000"/>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27" b="0" i="0" u="none" strike="noStrike" kern="1200" cap="none" spc="0" normalizeH="0" baseline="0" noProof="0" dirty="0">
                <a:ln>
                  <a:noFill/>
                </a:ln>
                <a:solidFill>
                  <a:prstClr val="white"/>
                </a:solidFill>
                <a:effectLst/>
                <a:uLnTx/>
                <a:uFillTx/>
                <a:latin typeface="Calibri"/>
                <a:ea typeface="+mn-ea"/>
                <a:cs typeface="+mn-cs"/>
              </a:endParaRPr>
            </a:p>
          </p:txBody>
        </p:sp>
        <p:pic>
          <p:nvPicPr>
            <p:cNvPr id="2" name="Picture 2"/>
            <p:cNvPicPr>
              <a:picLocks noChangeAspect="1"/>
            </p:cNvPicPr>
            <p:nvPr/>
          </p:nvPicPr>
          <p:blipFill>
            <a:blip r:embed="rId3" cstate="print"/>
            <a:srcRect/>
            <a:stretch>
              <a:fillRect/>
            </a:stretch>
          </p:blipFill>
          <p:spPr>
            <a:xfrm>
              <a:off x="1046403" y="1143000"/>
              <a:ext cx="1233524" cy="1297263"/>
            </a:xfrm>
            <a:prstGeom prst="rect">
              <a:avLst/>
            </a:prstGeom>
          </p:spPr>
        </p:pic>
        <p:pic>
          <p:nvPicPr>
            <p:cNvPr id="3" name="Picture 3"/>
            <p:cNvPicPr>
              <a:picLocks noChangeAspect="1"/>
            </p:cNvPicPr>
            <p:nvPr/>
          </p:nvPicPr>
          <p:blipFill>
            <a:blip r:embed="rId4" cstate="print">
              <a:alphaModFix amt="64000"/>
            </a:blip>
            <a:srcRect l="1310" r="1310"/>
            <a:stretch>
              <a:fillRect/>
            </a:stretch>
          </p:blipFill>
          <p:spPr>
            <a:xfrm>
              <a:off x="1299978" y="206902"/>
              <a:ext cx="4787642" cy="1280670"/>
            </a:xfrm>
            <a:prstGeom prst="rect">
              <a:avLst/>
            </a:prstGeom>
          </p:spPr>
        </p:pic>
        <p:pic>
          <p:nvPicPr>
            <p:cNvPr id="4" name="Picture 4"/>
            <p:cNvPicPr>
              <a:picLocks noChangeAspect="1"/>
            </p:cNvPicPr>
            <p:nvPr/>
          </p:nvPicPr>
          <p:blipFill>
            <a:blip r:embed="rId5" cstate="print"/>
            <a:srcRect/>
            <a:stretch>
              <a:fillRect/>
            </a:stretch>
          </p:blipFill>
          <p:spPr>
            <a:xfrm>
              <a:off x="5859310" y="-8782"/>
              <a:ext cx="957797" cy="957797"/>
            </a:xfrm>
            <a:prstGeom prst="rect">
              <a:avLst/>
            </a:prstGeom>
          </p:spPr>
        </p:pic>
        <p:pic>
          <p:nvPicPr>
            <p:cNvPr id="5" name="Picture 5"/>
            <p:cNvPicPr>
              <a:picLocks noChangeAspect="1"/>
            </p:cNvPicPr>
            <p:nvPr/>
          </p:nvPicPr>
          <p:blipFill>
            <a:blip r:embed="rId6" cstate="print"/>
            <a:srcRect/>
            <a:stretch>
              <a:fillRect/>
            </a:stretch>
          </p:blipFill>
          <p:spPr>
            <a:xfrm rot="20635228">
              <a:off x="2830163" y="1984971"/>
              <a:ext cx="975186" cy="1045042"/>
            </a:xfrm>
            <a:prstGeom prst="rect">
              <a:avLst/>
            </a:prstGeom>
          </p:spPr>
        </p:pic>
        <p:grpSp>
          <p:nvGrpSpPr>
            <p:cNvPr id="13" name="Group 13"/>
            <p:cNvGrpSpPr>
              <a:grpSpLocks noChangeAspect="1"/>
            </p:cNvGrpSpPr>
            <p:nvPr/>
          </p:nvGrpSpPr>
          <p:grpSpPr>
            <a:xfrm rot="3522524">
              <a:off x="4422647" y="4780379"/>
              <a:ext cx="546417" cy="691588"/>
              <a:chOff x="0" y="0"/>
              <a:chExt cx="1457960" cy="1845310"/>
            </a:xfrm>
          </p:grpSpPr>
          <p:sp>
            <p:nvSpPr>
              <p:cNvPr id="14" name="Freeform 14"/>
              <p:cNvSpPr/>
              <p:nvPr/>
            </p:nvSpPr>
            <p:spPr>
              <a:xfrm>
                <a:off x="17780" y="-5080"/>
                <a:ext cx="1402080" cy="1805940"/>
              </a:xfrm>
              <a:custGeom>
                <a:avLst/>
                <a:gdLst/>
                <a:ahLst/>
                <a:cxnLst/>
                <a:rect l="l" t="t" r="r" b="b"/>
                <a:pathLst>
                  <a:path w="1402080" h="1805940">
                    <a:moveTo>
                      <a:pt x="925830" y="565150"/>
                    </a:moveTo>
                    <a:cubicBezTo>
                      <a:pt x="925830" y="441960"/>
                      <a:pt x="668020" y="474980"/>
                      <a:pt x="668020" y="474980"/>
                    </a:cubicBezTo>
                    <a:lnTo>
                      <a:pt x="668020" y="198120"/>
                    </a:lnTo>
                    <a:cubicBezTo>
                      <a:pt x="668020" y="0"/>
                      <a:pt x="403860" y="3810"/>
                      <a:pt x="403860" y="189230"/>
                    </a:cubicBezTo>
                    <a:lnTo>
                      <a:pt x="403860" y="981710"/>
                    </a:lnTo>
                    <a:lnTo>
                      <a:pt x="240030" y="817880"/>
                    </a:lnTo>
                    <a:cubicBezTo>
                      <a:pt x="189230" y="767080"/>
                      <a:pt x="76200" y="748030"/>
                      <a:pt x="38100" y="817880"/>
                    </a:cubicBezTo>
                    <a:cubicBezTo>
                      <a:pt x="0" y="887730"/>
                      <a:pt x="69850" y="981710"/>
                      <a:pt x="69850" y="981710"/>
                    </a:cubicBezTo>
                    <a:cubicBezTo>
                      <a:pt x="69850" y="981710"/>
                      <a:pt x="459740" y="1503680"/>
                      <a:pt x="510540" y="1805940"/>
                    </a:cubicBezTo>
                    <a:lnTo>
                      <a:pt x="1193800" y="1805940"/>
                    </a:lnTo>
                    <a:cubicBezTo>
                      <a:pt x="1193800" y="1793240"/>
                      <a:pt x="1376680" y="1242060"/>
                      <a:pt x="1389380" y="1176020"/>
                    </a:cubicBezTo>
                    <a:cubicBezTo>
                      <a:pt x="1402080" y="1109980"/>
                      <a:pt x="1395730" y="990600"/>
                      <a:pt x="1389380" y="835660"/>
                    </a:cubicBezTo>
                    <a:cubicBezTo>
                      <a:pt x="1383030" y="681990"/>
                      <a:pt x="1238250" y="640080"/>
                      <a:pt x="1173480" y="640080"/>
                    </a:cubicBezTo>
                    <a:lnTo>
                      <a:pt x="1170940" y="643890"/>
                    </a:lnTo>
                    <a:cubicBezTo>
                      <a:pt x="1149350" y="556260"/>
                      <a:pt x="979170" y="565150"/>
                      <a:pt x="925830" y="565150"/>
                    </a:cubicBezTo>
                    <a:close/>
                  </a:path>
                </a:pathLst>
              </a:custGeom>
              <a:solidFill>
                <a:srgbClr val="5B376E">
                  <a:alpha val="60784"/>
                </a:srgbClr>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227" b="0" i="0" u="none" strike="noStrike" kern="1200" cap="none" spc="0" normalizeH="0" baseline="0" noProof="0">
                  <a:ln>
                    <a:noFill/>
                  </a:ln>
                  <a:solidFill>
                    <a:prstClr val="black"/>
                  </a:solidFill>
                  <a:effectLst/>
                  <a:uLnTx/>
                  <a:uFillTx/>
                  <a:latin typeface="Calibri"/>
                  <a:ea typeface="+mn-ea"/>
                  <a:cs typeface="+mn-cs"/>
                </a:endParaRPr>
              </a:p>
            </p:txBody>
          </p:sp>
          <p:sp>
            <p:nvSpPr>
              <p:cNvPr id="15" name="Freeform 15"/>
              <p:cNvSpPr/>
              <p:nvPr/>
            </p:nvSpPr>
            <p:spPr>
              <a:xfrm>
                <a:off x="-33020" y="2540"/>
                <a:ext cx="1494790" cy="1844040"/>
              </a:xfrm>
              <a:custGeom>
                <a:avLst/>
                <a:gdLst/>
                <a:ahLst/>
                <a:cxnLst/>
                <a:rect l="l" t="t" r="r" b="b"/>
                <a:pathLst>
                  <a:path w="1494790" h="1844040">
                    <a:moveTo>
                      <a:pt x="1484630" y="863600"/>
                    </a:moveTo>
                    <a:lnTo>
                      <a:pt x="1483360" y="828040"/>
                    </a:lnTo>
                    <a:cubicBezTo>
                      <a:pt x="1477010" y="669290"/>
                      <a:pt x="1344930" y="601980"/>
                      <a:pt x="1248410" y="591820"/>
                    </a:cubicBezTo>
                    <a:cubicBezTo>
                      <a:pt x="1243330" y="585470"/>
                      <a:pt x="1238250" y="577850"/>
                      <a:pt x="1231900" y="572770"/>
                    </a:cubicBezTo>
                    <a:cubicBezTo>
                      <a:pt x="1178560" y="519430"/>
                      <a:pt x="1078230" y="514350"/>
                      <a:pt x="1010920" y="514350"/>
                    </a:cubicBezTo>
                    <a:cubicBezTo>
                      <a:pt x="1004570" y="497840"/>
                      <a:pt x="994410" y="483870"/>
                      <a:pt x="980440" y="471170"/>
                    </a:cubicBezTo>
                    <a:cubicBezTo>
                      <a:pt x="925830" y="422910"/>
                      <a:pt x="824230" y="419100"/>
                      <a:pt x="762000" y="421640"/>
                    </a:cubicBezTo>
                    <a:lnTo>
                      <a:pt x="762000" y="193040"/>
                    </a:lnTo>
                    <a:cubicBezTo>
                      <a:pt x="762000" y="119380"/>
                      <a:pt x="731520" y="73660"/>
                      <a:pt x="707390" y="49530"/>
                    </a:cubicBezTo>
                    <a:cubicBezTo>
                      <a:pt x="674370" y="17780"/>
                      <a:pt x="631190" y="0"/>
                      <a:pt x="584200" y="0"/>
                    </a:cubicBezTo>
                    <a:cubicBezTo>
                      <a:pt x="496570" y="0"/>
                      <a:pt x="408940" y="63500"/>
                      <a:pt x="408940" y="184150"/>
                    </a:cubicBezTo>
                    <a:lnTo>
                      <a:pt x="408940" y="868680"/>
                    </a:lnTo>
                    <a:lnTo>
                      <a:pt x="321310" y="781050"/>
                    </a:lnTo>
                    <a:cubicBezTo>
                      <a:pt x="279400" y="739140"/>
                      <a:pt x="209550" y="716280"/>
                      <a:pt x="149860" y="725170"/>
                    </a:cubicBezTo>
                    <a:cubicBezTo>
                      <a:pt x="105410" y="731520"/>
                      <a:pt x="69850" y="755650"/>
                      <a:pt x="49530" y="791210"/>
                    </a:cubicBezTo>
                    <a:cubicBezTo>
                      <a:pt x="0" y="880110"/>
                      <a:pt x="76200" y="988060"/>
                      <a:pt x="85090" y="1000760"/>
                    </a:cubicBezTo>
                    <a:cubicBezTo>
                      <a:pt x="88900" y="1005840"/>
                      <a:pt x="469900" y="1517650"/>
                      <a:pt x="516890" y="1805940"/>
                    </a:cubicBezTo>
                    <a:lnTo>
                      <a:pt x="516890" y="1807210"/>
                    </a:lnTo>
                    <a:cubicBezTo>
                      <a:pt x="516890" y="1808480"/>
                      <a:pt x="516890" y="1809750"/>
                      <a:pt x="518160" y="1811020"/>
                    </a:cubicBezTo>
                    <a:cubicBezTo>
                      <a:pt x="518160" y="1812290"/>
                      <a:pt x="519430" y="1813560"/>
                      <a:pt x="519430" y="1816100"/>
                    </a:cubicBezTo>
                    <a:cubicBezTo>
                      <a:pt x="519430" y="1817370"/>
                      <a:pt x="520700" y="1818640"/>
                      <a:pt x="520700" y="1818640"/>
                    </a:cubicBezTo>
                    <a:cubicBezTo>
                      <a:pt x="521970" y="1819910"/>
                      <a:pt x="521970" y="1821180"/>
                      <a:pt x="523240" y="1822450"/>
                    </a:cubicBezTo>
                    <a:cubicBezTo>
                      <a:pt x="523240" y="1823720"/>
                      <a:pt x="524510" y="1823720"/>
                      <a:pt x="525780" y="1824990"/>
                    </a:cubicBezTo>
                    <a:cubicBezTo>
                      <a:pt x="527050" y="1826260"/>
                      <a:pt x="528320" y="1827530"/>
                      <a:pt x="528320" y="1828800"/>
                    </a:cubicBezTo>
                    <a:lnTo>
                      <a:pt x="530860" y="1831340"/>
                    </a:lnTo>
                    <a:cubicBezTo>
                      <a:pt x="532130" y="1832610"/>
                      <a:pt x="533400" y="1833880"/>
                      <a:pt x="534670" y="1833880"/>
                    </a:cubicBezTo>
                    <a:lnTo>
                      <a:pt x="537210" y="1836420"/>
                    </a:lnTo>
                    <a:cubicBezTo>
                      <a:pt x="538480" y="1837690"/>
                      <a:pt x="539750" y="1837690"/>
                      <a:pt x="541020" y="1838960"/>
                    </a:cubicBezTo>
                    <a:cubicBezTo>
                      <a:pt x="542290" y="1838960"/>
                      <a:pt x="543560" y="1840230"/>
                      <a:pt x="543560" y="1840230"/>
                    </a:cubicBezTo>
                    <a:cubicBezTo>
                      <a:pt x="544830" y="1841500"/>
                      <a:pt x="547370" y="1841500"/>
                      <a:pt x="548640" y="1841500"/>
                    </a:cubicBezTo>
                    <a:cubicBezTo>
                      <a:pt x="549910" y="1841500"/>
                      <a:pt x="549910" y="1841500"/>
                      <a:pt x="551180" y="1842770"/>
                    </a:cubicBezTo>
                    <a:cubicBezTo>
                      <a:pt x="553720" y="1842770"/>
                      <a:pt x="556260" y="1844040"/>
                      <a:pt x="560070" y="1844040"/>
                    </a:cubicBezTo>
                    <a:lnTo>
                      <a:pt x="1243330" y="1844040"/>
                    </a:lnTo>
                    <a:cubicBezTo>
                      <a:pt x="1264920" y="1844040"/>
                      <a:pt x="1283970" y="1827530"/>
                      <a:pt x="1287780" y="1807210"/>
                    </a:cubicBezTo>
                    <a:cubicBezTo>
                      <a:pt x="1291590" y="1790700"/>
                      <a:pt x="1323340" y="1694180"/>
                      <a:pt x="1352550" y="1600200"/>
                    </a:cubicBezTo>
                    <a:cubicBezTo>
                      <a:pt x="1421130" y="1385570"/>
                      <a:pt x="1474470" y="1217930"/>
                      <a:pt x="1482090" y="1178560"/>
                    </a:cubicBezTo>
                    <a:cubicBezTo>
                      <a:pt x="1494790" y="1111250"/>
                      <a:pt x="1490980" y="1007110"/>
                      <a:pt x="1484630" y="863600"/>
                    </a:cubicBezTo>
                    <a:close/>
                    <a:moveTo>
                      <a:pt x="1395730" y="1160780"/>
                    </a:moveTo>
                    <a:cubicBezTo>
                      <a:pt x="1389380" y="1197610"/>
                      <a:pt x="1316990" y="1422400"/>
                      <a:pt x="1268730" y="1572260"/>
                    </a:cubicBezTo>
                    <a:cubicBezTo>
                      <a:pt x="1236980" y="1671320"/>
                      <a:pt x="1220470" y="1724660"/>
                      <a:pt x="1210310" y="1755140"/>
                    </a:cubicBezTo>
                    <a:lnTo>
                      <a:pt x="596900" y="1755140"/>
                    </a:lnTo>
                    <a:cubicBezTo>
                      <a:pt x="523240" y="1443990"/>
                      <a:pt x="171450" y="969010"/>
                      <a:pt x="156210" y="948690"/>
                    </a:cubicBezTo>
                    <a:cubicBezTo>
                      <a:pt x="144780" y="933450"/>
                      <a:pt x="107950" y="869950"/>
                      <a:pt x="128270" y="833120"/>
                    </a:cubicBezTo>
                    <a:cubicBezTo>
                      <a:pt x="130810" y="829310"/>
                      <a:pt x="138430" y="815340"/>
                      <a:pt x="163830" y="811530"/>
                    </a:cubicBezTo>
                    <a:cubicBezTo>
                      <a:pt x="195580" y="806450"/>
                      <a:pt x="237490" y="820420"/>
                      <a:pt x="260350" y="843280"/>
                    </a:cubicBezTo>
                    <a:lnTo>
                      <a:pt x="370840" y="953770"/>
                    </a:lnTo>
                    <a:cubicBezTo>
                      <a:pt x="386080" y="969010"/>
                      <a:pt x="400050" y="982980"/>
                      <a:pt x="410210" y="994410"/>
                    </a:cubicBezTo>
                    <a:lnTo>
                      <a:pt x="410210" y="1050290"/>
                    </a:lnTo>
                    <a:cubicBezTo>
                      <a:pt x="410210" y="1074420"/>
                      <a:pt x="430530" y="1094740"/>
                      <a:pt x="454660" y="1094740"/>
                    </a:cubicBezTo>
                    <a:cubicBezTo>
                      <a:pt x="478790" y="1094740"/>
                      <a:pt x="499110" y="1074420"/>
                      <a:pt x="499110" y="1050290"/>
                    </a:cubicBezTo>
                    <a:lnTo>
                      <a:pt x="499110" y="181610"/>
                    </a:lnTo>
                    <a:cubicBezTo>
                      <a:pt x="499110" y="115570"/>
                      <a:pt x="542290" y="86360"/>
                      <a:pt x="585470" y="86360"/>
                    </a:cubicBezTo>
                    <a:cubicBezTo>
                      <a:pt x="626110" y="86360"/>
                      <a:pt x="674370" y="113030"/>
                      <a:pt x="674370" y="190500"/>
                    </a:cubicBezTo>
                    <a:lnTo>
                      <a:pt x="674370" y="791210"/>
                    </a:lnTo>
                    <a:cubicBezTo>
                      <a:pt x="674370" y="815340"/>
                      <a:pt x="694690" y="835660"/>
                      <a:pt x="718820" y="835660"/>
                    </a:cubicBezTo>
                    <a:cubicBezTo>
                      <a:pt x="742950" y="835660"/>
                      <a:pt x="763270" y="815340"/>
                      <a:pt x="763270" y="791210"/>
                    </a:cubicBezTo>
                    <a:lnTo>
                      <a:pt x="763270" y="508000"/>
                    </a:lnTo>
                    <a:cubicBezTo>
                      <a:pt x="822960" y="505460"/>
                      <a:pt x="895350" y="511810"/>
                      <a:pt x="923290" y="535940"/>
                    </a:cubicBezTo>
                    <a:cubicBezTo>
                      <a:pt x="929640" y="542290"/>
                      <a:pt x="932180" y="548640"/>
                      <a:pt x="932180" y="557530"/>
                    </a:cubicBezTo>
                    <a:lnTo>
                      <a:pt x="932180" y="802640"/>
                    </a:lnTo>
                    <a:cubicBezTo>
                      <a:pt x="932180" y="826770"/>
                      <a:pt x="952500" y="847090"/>
                      <a:pt x="976630" y="847090"/>
                    </a:cubicBezTo>
                    <a:cubicBezTo>
                      <a:pt x="1000760" y="847090"/>
                      <a:pt x="1021080" y="826770"/>
                      <a:pt x="1021080" y="802640"/>
                    </a:cubicBezTo>
                    <a:lnTo>
                      <a:pt x="1021080" y="601980"/>
                    </a:lnTo>
                    <a:cubicBezTo>
                      <a:pt x="1069340" y="601980"/>
                      <a:pt x="1143000" y="607060"/>
                      <a:pt x="1170940" y="633730"/>
                    </a:cubicBezTo>
                    <a:cubicBezTo>
                      <a:pt x="1177290" y="640080"/>
                      <a:pt x="1179830" y="646430"/>
                      <a:pt x="1179830" y="655320"/>
                    </a:cubicBezTo>
                    <a:lnTo>
                      <a:pt x="1179830" y="894080"/>
                    </a:lnTo>
                    <a:cubicBezTo>
                      <a:pt x="1179830" y="918210"/>
                      <a:pt x="1200150" y="938530"/>
                      <a:pt x="1224280" y="938530"/>
                    </a:cubicBezTo>
                    <a:cubicBezTo>
                      <a:pt x="1248410" y="938530"/>
                      <a:pt x="1268730" y="918210"/>
                      <a:pt x="1268730" y="894080"/>
                    </a:cubicBezTo>
                    <a:lnTo>
                      <a:pt x="1268730" y="684530"/>
                    </a:lnTo>
                    <a:cubicBezTo>
                      <a:pt x="1318260" y="697230"/>
                      <a:pt x="1391920" y="731520"/>
                      <a:pt x="1395730" y="830580"/>
                    </a:cubicBezTo>
                    <a:lnTo>
                      <a:pt x="1397000" y="866140"/>
                    </a:lnTo>
                    <a:cubicBezTo>
                      <a:pt x="1402080" y="999490"/>
                      <a:pt x="1405890" y="1104900"/>
                      <a:pt x="1395730" y="1160780"/>
                    </a:cubicBezTo>
                    <a:close/>
                  </a:path>
                </a:pathLst>
              </a:custGeom>
              <a:solidFill>
                <a:srgbClr val="E2BB43">
                  <a:alpha val="60784"/>
                </a:srgbClr>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227"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6" name="Group 16"/>
            <p:cNvGrpSpPr/>
            <p:nvPr/>
          </p:nvGrpSpPr>
          <p:grpSpPr>
            <a:xfrm>
              <a:off x="3491608" y="1341045"/>
              <a:ext cx="1447275" cy="1733484"/>
              <a:chOff x="0" y="0"/>
              <a:chExt cx="6350000" cy="5691283"/>
            </a:xfrm>
          </p:grpSpPr>
          <p:sp>
            <p:nvSpPr>
              <p:cNvPr id="17" name="Freeform 17"/>
              <p:cNvSpPr/>
              <p:nvPr/>
            </p:nvSpPr>
            <p:spPr>
              <a:xfrm>
                <a:off x="0" y="0"/>
                <a:ext cx="6350000" cy="5691283"/>
              </a:xfrm>
              <a:custGeom>
                <a:avLst/>
                <a:gdLst/>
                <a:ahLst/>
                <a:cxnLst/>
                <a:rect l="l" t="t" r="r" b="b"/>
                <a:pathLst>
                  <a:path w="6350000" h="5691283">
                    <a:moveTo>
                      <a:pt x="5332730" y="0"/>
                    </a:moveTo>
                    <a:lnTo>
                      <a:pt x="1017270" y="0"/>
                    </a:lnTo>
                    <a:cubicBezTo>
                      <a:pt x="455930" y="0"/>
                      <a:pt x="0" y="455930"/>
                      <a:pt x="0" y="1017270"/>
                    </a:cubicBezTo>
                    <a:lnTo>
                      <a:pt x="0" y="3394858"/>
                    </a:lnTo>
                    <a:cubicBezTo>
                      <a:pt x="0" y="3942493"/>
                      <a:pt x="455930" y="4398423"/>
                      <a:pt x="1017270" y="4398423"/>
                    </a:cubicBezTo>
                    <a:lnTo>
                      <a:pt x="1800860" y="4398423"/>
                    </a:lnTo>
                    <a:lnTo>
                      <a:pt x="1800860" y="5691283"/>
                    </a:lnTo>
                    <a:lnTo>
                      <a:pt x="2532380" y="4398423"/>
                    </a:lnTo>
                    <a:lnTo>
                      <a:pt x="5332730" y="4398423"/>
                    </a:lnTo>
                    <a:cubicBezTo>
                      <a:pt x="5894070" y="4398423"/>
                      <a:pt x="6350000" y="3942493"/>
                      <a:pt x="6350000" y="3394858"/>
                    </a:cubicBezTo>
                    <a:lnTo>
                      <a:pt x="6350000" y="1017270"/>
                    </a:lnTo>
                    <a:cubicBezTo>
                      <a:pt x="6350000" y="455930"/>
                      <a:pt x="5895340" y="0"/>
                      <a:pt x="5332730" y="0"/>
                    </a:cubicBezTo>
                    <a:lnTo>
                      <a:pt x="5332730" y="0"/>
                    </a:lnTo>
                    <a:close/>
                  </a:path>
                </a:pathLst>
              </a:custGeom>
              <a:solidFill>
                <a:srgbClr val="EB474F"/>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227" b="0" i="0" u="none" strike="noStrike" kern="1200" cap="none" spc="0" normalizeH="0" baseline="0" noProof="0">
                  <a:ln>
                    <a:noFill/>
                  </a:ln>
                  <a:solidFill>
                    <a:prstClr val="black"/>
                  </a:solidFill>
                  <a:effectLst/>
                  <a:uLnTx/>
                  <a:uFillTx/>
                  <a:latin typeface="Calibri"/>
                  <a:ea typeface="+mn-ea"/>
                  <a:cs typeface="+mn-cs"/>
                </a:endParaRPr>
              </a:p>
            </p:txBody>
          </p:sp>
        </p:grpSp>
        <p:pic>
          <p:nvPicPr>
            <p:cNvPr id="18" name="Picture 18"/>
            <p:cNvPicPr>
              <a:picLocks noChangeAspect="1"/>
            </p:cNvPicPr>
            <p:nvPr/>
          </p:nvPicPr>
          <p:blipFill>
            <a:blip r:embed="rId7" cstate="print"/>
            <a:srcRect t="4995" b="4995"/>
            <a:stretch>
              <a:fillRect/>
            </a:stretch>
          </p:blipFill>
          <p:spPr>
            <a:xfrm>
              <a:off x="3590076" y="1287033"/>
              <a:ext cx="1352254" cy="1152336"/>
            </a:xfrm>
            <a:prstGeom prst="rect">
              <a:avLst/>
            </a:prstGeom>
          </p:spPr>
        </p:pic>
        <p:pic>
          <p:nvPicPr>
            <p:cNvPr id="19" name="Picture 19"/>
            <p:cNvPicPr>
              <a:picLocks noChangeAspect="1"/>
            </p:cNvPicPr>
            <p:nvPr/>
          </p:nvPicPr>
          <p:blipFill>
            <a:blip r:embed="rId8" cstate="print">
              <a:alphaModFix amt="29000"/>
            </a:blip>
            <a:srcRect/>
            <a:stretch>
              <a:fillRect/>
            </a:stretch>
          </p:blipFill>
          <p:spPr>
            <a:xfrm>
              <a:off x="5836228" y="3636818"/>
              <a:ext cx="1565474" cy="1783490"/>
            </a:xfrm>
            <a:prstGeom prst="rect">
              <a:avLst/>
            </a:prstGeom>
          </p:spPr>
        </p:pic>
        <p:pic>
          <p:nvPicPr>
            <p:cNvPr id="23" name="Picture 23"/>
            <p:cNvPicPr>
              <a:picLocks noChangeAspect="1"/>
            </p:cNvPicPr>
            <p:nvPr/>
          </p:nvPicPr>
          <p:blipFill>
            <a:blip r:embed="rId9" cstate="print"/>
            <a:srcRect/>
            <a:stretch>
              <a:fillRect/>
            </a:stretch>
          </p:blipFill>
          <p:spPr>
            <a:xfrm rot="542044">
              <a:off x="794421" y="2393098"/>
              <a:ext cx="1104061" cy="1104061"/>
            </a:xfrm>
            <a:prstGeom prst="rect">
              <a:avLst/>
            </a:prstGeom>
          </p:spPr>
        </p:pic>
        <p:sp>
          <p:nvSpPr>
            <p:cNvPr id="26" name="TextBox 26"/>
            <p:cNvSpPr txBox="1"/>
            <p:nvPr/>
          </p:nvSpPr>
          <p:spPr>
            <a:xfrm>
              <a:off x="7725708" y="4980649"/>
              <a:ext cx="4668409" cy="3715390"/>
            </a:xfrm>
            <a:prstGeom prst="rect">
              <a:avLst/>
            </a:prstGeom>
          </p:spPr>
          <p:txBody>
            <a:bodyPr lIns="34636" tIns="34636" rIns="34636" bIns="34636" rtlCol="0" anchor="ctr"/>
            <a:lstStyle/>
            <a:p>
              <a:pPr marL="0" marR="0" lvl="0" indent="0" algn="ctr" defTabSz="914400" rtl="0" eaLnBrk="1" fontAlgn="auto" latinLnBrk="0" hangingPunct="1">
                <a:lnSpc>
                  <a:spcPts val="1813"/>
                </a:lnSpc>
                <a:spcBef>
                  <a:spcPct val="0"/>
                </a:spcBef>
                <a:spcAft>
                  <a:spcPts val="0"/>
                </a:spcAft>
                <a:buClrTx/>
                <a:buSzTx/>
                <a:buFontTx/>
                <a:buNone/>
                <a:tabLst/>
                <a:defRPr/>
              </a:pPr>
              <a:endParaRPr kumimoji="0" sz="1227" b="0" i="0" u="none" strike="noStrike" kern="1200" cap="none" spc="0" normalizeH="0" baseline="0" noProof="0" dirty="0">
                <a:ln>
                  <a:noFill/>
                </a:ln>
                <a:solidFill>
                  <a:prstClr val="black"/>
                </a:solidFill>
                <a:effectLst/>
                <a:uLnTx/>
                <a:uFillTx/>
                <a:latin typeface="Calibri"/>
                <a:ea typeface="+mn-ea"/>
                <a:cs typeface="+mn-cs"/>
              </a:endParaRPr>
            </a:p>
          </p:txBody>
        </p:sp>
        <p:pic>
          <p:nvPicPr>
            <p:cNvPr id="27" name="Picture 27"/>
            <p:cNvPicPr>
              <a:picLocks noChangeAspect="1"/>
            </p:cNvPicPr>
            <p:nvPr/>
          </p:nvPicPr>
          <p:blipFill>
            <a:blip r:embed="rId10" cstate="print"/>
            <a:srcRect/>
            <a:stretch>
              <a:fillRect/>
            </a:stretch>
          </p:blipFill>
          <p:spPr>
            <a:xfrm rot="246320">
              <a:off x="984885" y="-97916"/>
              <a:ext cx="1016394" cy="1016394"/>
            </a:xfrm>
            <a:prstGeom prst="rect">
              <a:avLst/>
            </a:prstGeom>
          </p:spPr>
        </p:pic>
        <p:grpSp>
          <p:nvGrpSpPr>
            <p:cNvPr id="28" name="Group 28"/>
            <p:cNvGrpSpPr/>
            <p:nvPr/>
          </p:nvGrpSpPr>
          <p:grpSpPr>
            <a:xfrm>
              <a:off x="1888823" y="441312"/>
              <a:ext cx="295066" cy="295066"/>
              <a:chOff x="0" y="0"/>
              <a:chExt cx="812800" cy="812800"/>
            </a:xfrm>
          </p:grpSpPr>
          <p:sp>
            <p:nvSpPr>
              <p:cNvPr id="29" name="Freeform 29"/>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EA474F"/>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227" b="0" i="0" u="none" strike="noStrike" kern="1200" cap="none" spc="0" normalizeH="0" baseline="0" noProof="0">
                  <a:ln>
                    <a:noFill/>
                  </a:ln>
                  <a:solidFill>
                    <a:prstClr val="black"/>
                  </a:solidFill>
                  <a:effectLst/>
                  <a:uLnTx/>
                  <a:uFillTx/>
                  <a:latin typeface="Calibri"/>
                  <a:ea typeface="+mn-ea"/>
                  <a:cs typeface="+mn-cs"/>
                </a:endParaRPr>
              </a:p>
            </p:txBody>
          </p:sp>
          <p:sp>
            <p:nvSpPr>
              <p:cNvPr id="30" name="TextBox 30"/>
              <p:cNvSpPr txBox="1"/>
              <p:nvPr/>
            </p:nvSpPr>
            <p:spPr>
              <a:xfrm>
                <a:off x="76200" y="38100"/>
                <a:ext cx="660400" cy="698500"/>
              </a:xfrm>
              <a:prstGeom prst="rect">
                <a:avLst/>
              </a:prstGeom>
            </p:spPr>
            <p:txBody>
              <a:bodyPr lIns="34636" tIns="34636" rIns="34636" bIns="34636" rtlCol="0" anchor="ctr"/>
              <a:lstStyle/>
              <a:p>
                <a:pPr marL="0" marR="0" lvl="0" indent="0" algn="ctr" defTabSz="914400" rtl="0" eaLnBrk="1" fontAlgn="auto" latinLnBrk="0" hangingPunct="1">
                  <a:lnSpc>
                    <a:spcPts val="1582"/>
                  </a:lnSpc>
                  <a:spcBef>
                    <a:spcPts val="0"/>
                  </a:spcBef>
                  <a:spcAft>
                    <a:spcPts val="0"/>
                  </a:spcAft>
                  <a:buClrTx/>
                  <a:buSzTx/>
                  <a:buFontTx/>
                  <a:buNone/>
                  <a:tabLst/>
                  <a:defRPr/>
                </a:pPr>
                <a:endParaRPr kumimoji="0" sz="1227" b="0" i="0" u="none" strike="noStrike" kern="1200" cap="none" spc="0" normalizeH="0" baseline="0" noProof="0" dirty="0">
                  <a:ln>
                    <a:noFill/>
                  </a:ln>
                  <a:solidFill>
                    <a:prstClr val="black"/>
                  </a:solidFill>
                  <a:effectLst/>
                  <a:uLnTx/>
                  <a:uFillTx/>
                  <a:latin typeface="Calibri"/>
                  <a:ea typeface="+mn-ea"/>
                  <a:cs typeface="+mn-cs"/>
                </a:endParaRPr>
              </a:p>
            </p:txBody>
          </p:sp>
        </p:grpSp>
        <p:pic>
          <p:nvPicPr>
            <p:cNvPr id="31" name="Picture 31"/>
            <p:cNvPicPr>
              <a:picLocks noChangeAspect="1"/>
            </p:cNvPicPr>
            <p:nvPr/>
          </p:nvPicPr>
          <p:blipFill>
            <a:blip r:embed="rId8" cstate="print">
              <a:alphaModFix amt="29000"/>
            </a:blip>
            <a:srcRect/>
            <a:stretch>
              <a:fillRect/>
            </a:stretch>
          </p:blipFill>
          <p:spPr>
            <a:xfrm>
              <a:off x="8745682" y="1194955"/>
              <a:ext cx="1565474" cy="1783490"/>
            </a:xfrm>
            <a:prstGeom prst="rect">
              <a:avLst/>
            </a:prstGeom>
          </p:spPr>
        </p:pic>
        <p:pic>
          <p:nvPicPr>
            <p:cNvPr id="32" name="Picture 32"/>
            <p:cNvPicPr>
              <a:picLocks noChangeAspect="1"/>
            </p:cNvPicPr>
            <p:nvPr/>
          </p:nvPicPr>
          <p:blipFill>
            <a:blip r:embed="rId8" cstate="print">
              <a:alphaModFix amt="29000"/>
            </a:blip>
            <a:srcRect/>
            <a:stretch>
              <a:fillRect/>
            </a:stretch>
          </p:blipFill>
          <p:spPr>
            <a:xfrm>
              <a:off x="2128325" y="4493134"/>
              <a:ext cx="1565474" cy="1783490"/>
            </a:xfrm>
            <a:prstGeom prst="rect">
              <a:avLst/>
            </a:prstGeom>
          </p:spPr>
        </p:pic>
        <p:pic>
          <p:nvPicPr>
            <p:cNvPr id="48" name="Picture 48"/>
            <p:cNvPicPr>
              <a:picLocks noChangeAspect="1"/>
            </p:cNvPicPr>
            <p:nvPr/>
          </p:nvPicPr>
          <p:blipFill>
            <a:blip r:embed="rId5" cstate="print"/>
            <a:srcRect/>
            <a:stretch>
              <a:fillRect/>
            </a:stretch>
          </p:blipFill>
          <p:spPr>
            <a:xfrm>
              <a:off x="7862455" y="6245645"/>
              <a:ext cx="612355" cy="612355"/>
            </a:xfrm>
            <a:prstGeom prst="rect">
              <a:avLst/>
            </a:prstGeom>
          </p:spPr>
        </p:pic>
        <p:grpSp>
          <p:nvGrpSpPr>
            <p:cNvPr id="49" name="Group 49"/>
            <p:cNvGrpSpPr/>
            <p:nvPr/>
          </p:nvGrpSpPr>
          <p:grpSpPr>
            <a:xfrm rot="376623">
              <a:off x="2269492" y="1371558"/>
              <a:ext cx="1381331" cy="1357709"/>
              <a:chOff x="0" y="0"/>
              <a:chExt cx="5793854" cy="5989320"/>
            </a:xfrm>
          </p:grpSpPr>
          <p:sp>
            <p:nvSpPr>
              <p:cNvPr id="50" name="Freeform 50"/>
              <p:cNvSpPr/>
              <p:nvPr/>
            </p:nvSpPr>
            <p:spPr>
              <a:xfrm>
                <a:off x="0" y="0"/>
                <a:ext cx="5793854" cy="5989320"/>
              </a:xfrm>
              <a:custGeom>
                <a:avLst/>
                <a:gdLst/>
                <a:ahLst/>
                <a:cxnLst/>
                <a:rect l="l" t="t" r="r" b="b"/>
                <a:pathLst>
                  <a:path w="5793854" h="5989320">
                    <a:moveTo>
                      <a:pt x="4776584" y="0"/>
                    </a:moveTo>
                    <a:lnTo>
                      <a:pt x="1017270" y="0"/>
                    </a:lnTo>
                    <a:cubicBezTo>
                      <a:pt x="455930" y="0"/>
                      <a:pt x="0" y="455930"/>
                      <a:pt x="0" y="1017270"/>
                    </a:cubicBezTo>
                    <a:lnTo>
                      <a:pt x="0" y="3679190"/>
                    </a:lnTo>
                    <a:cubicBezTo>
                      <a:pt x="0" y="4240530"/>
                      <a:pt x="455930" y="4696460"/>
                      <a:pt x="1017270" y="4696460"/>
                    </a:cubicBezTo>
                    <a:lnTo>
                      <a:pt x="1800860" y="4696460"/>
                    </a:lnTo>
                    <a:lnTo>
                      <a:pt x="1800860" y="5989320"/>
                    </a:lnTo>
                    <a:lnTo>
                      <a:pt x="2532380" y="4696460"/>
                    </a:lnTo>
                    <a:lnTo>
                      <a:pt x="4776584" y="4696460"/>
                    </a:lnTo>
                    <a:cubicBezTo>
                      <a:pt x="5337924" y="4696460"/>
                      <a:pt x="5793854" y="4240530"/>
                      <a:pt x="5793854" y="3679190"/>
                    </a:cubicBezTo>
                    <a:lnTo>
                      <a:pt x="5793854" y="1017270"/>
                    </a:lnTo>
                    <a:cubicBezTo>
                      <a:pt x="5793854" y="455930"/>
                      <a:pt x="5339194" y="0"/>
                      <a:pt x="4776584" y="0"/>
                    </a:cubicBezTo>
                    <a:lnTo>
                      <a:pt x="4776584" y="0"/>
                    </a:lnTo>
                    <a:close/>
                  </a:path>
                </a:pathLst>
              </a:custGeom>
              <a:solidFill>
                <a:srgbClr val="5B376E"/>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227" b="0" i="0" u="none" strike="noStrike" kern="1200" cap="none" spc="0" normalizeH="0" baseline="0" noProof="0">
                  <a:ln>
                    <a:noFill/>
                  </a:ln>
                  <a:solidFill>
                    <a:prstClr val="black"/>
                  </a:solidFill>
                  <a:effectLst/>
                  <a:uLnTx/>
                  <a:uFillTx/>
                  <a:latin typeface="Calibri"/>
                  <a:ea typeface="+mn-ea"/>
                  <a:cs typeface="+mn-cs"/>
                </a:endParaRPr>
              </a:p>
            </p:txBody>
          </p:sp>
        </p:grpSp>
        <p:pic>
          <p:nvPicPr>
            <p:cNvPr id="54" name="Picture 54"/>
            <p:cNvPicPr>
              <a:picLocks noChangeAspect="1"/>
            </p:cNvPicPr>
            <p:nvPr/>
          </p:nvPicPr>
          <p:blipFill>
            <a:blip r:embed="rId11" cstate="print"/>
            <a:srcRect/>
            <a:stretch>
              <a:fillRect/>
            </a:stretch>
          </p:blipFill>
          <p:spPr>
            <a:xfrm rot="5898444">
              <a:off x="9591878" y="4007769"/>
              <a:ext cx="1075606" cy="1065129"/>
            </a:xfrm>
            <a:prstGeom prst="rect">
              <a:avLst/>
            </a:prstGeom>
          </p:spPr>
        </p:pic>
        <p:sp>
          <p:nvSpPr>
            <p:cNvPr id="55" name="TextBox 55"/>
            <p:cNvSpPr txBox="1"/>
            <p:nvPr/>
          </p:nvSpPr>
          <p:spPr>
            <a:xfrm>
              <a:off x="2256319" y="287481"/>
              <a:ext cx="2719508" cy="311752"/>
            </a:xfrm>
            <a:prstGeom prst="rect">
              <a:avLst/>
            </a:prstGeom>
          </p:spPr>
          <p:txBody>
            <a:bodyPr wrap="square" lIns="0" tIns="0" rIns="0" bIns="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013" b="0" i="0" u="none" strike="noStrike" kern="1200" cap="none" spc="0" normalizeH="0" baseline="0" noProof="0" dirty="0">
                  <a:ln>
                    <a:noFill/>
                  </a:ln>
                  <a:solidFill>
                    <a:srgbClr val="000000"/>
                  </a:solidFill>
                  <a:effectLst/>
                  <a:uLnTx/>
                  <a:uFillTx/>
                  <a:latin typeface="Open Sans Light Bold"/>
                  <a:ea typeface="+mn-ea"/>
                  <a:cs typeface="+mn-cs"/>
                </a:rPr>
                <a:t>Quels sont votre sujet principal (IDEA) et votre sous-sujet?</a:t>
              </a:r>
            </a:p>
          </p:txBody>
        </p:sp>
        <p:sp>
          <p:nvSpPr>
            <p:cNvPr id="56" name="TextBox 56"/>
            <p:cNvSpPr txBox="1"/>
            <p:nvPr/>
          </p:nvSpPr>
          <p:spPr>
            <a:xfrm>
              <a:off x="8474810" y="6270159"/>
              <a:ext cx="3641208" cy="500137"/>
            </a:xfrm>
            <a:prstGeom prst="rect">
              <a:avLst/>
            </a:prstGeom>
          </p:spPr>
          <p:txBody>
            <a:bodyPr wrap="square" lIns="0" tIns="0" rIns="0" bIns="0" rtlCol="0" anchor="t">
              <a:spAutoFit/>
            </a:bodyPr>
            <a:lstStyle/>
            <a:p>
              <a:pPr marL="0" marR="0" lvl="0" indent="0" algn="ctr" defTabSz="914400" rtl="0" eaLnBrk="1" fontAlgn="auto" latinLnBrk="0" hangingPunct="1">
                <a:lnSpc>
                  <a:spcPct val="100000"/>
                </a:lnSpc>
                <a:spcBef>
                  <a:spcPts val="0"/>
                </a:spcBef>
                <a:spcAft>
                  <a:spcPts val="300"/>
                </a:spcAft>
                <a:buClrTx/>
                <a:buSzTx/>
                <a:buFontTx/>
                <a:buNone/>
                <a:tabLst/>
                <a:defRPr/>
              </a:pPr>
              <a:r>
                <a:rPr kumimoji="0" lang="fr-CA" sz="1000" b="1" i="0" u="none" strike="noStrike" kern="1200" cap="none" spc="0" normalizeH="0" baseline="0" noProof="0" dirty="0">
                  <a:ln>
                    <a:noFill/>
                  </a:ln>
                  <a:solidFill>
                    <a:srgbClr val="010101"/>
                  </a:solidFill>
                  <a:effectLst/>
                  <a:uLnTx/>
                  <a:uFillTx/>
                  <a:latin typeface="Open Sans Light Bold"/>
                  <a:ea typeface="+mn-ea"/>
                  <a:cs typeface="+mn-cs"/>
                </a:rPr>
                <a:t>Mise en œuvre des solutions d’IDEA pour l’égalité des </a:t>
              </a:r>
              <a:r>
                <a:rPr kumimoji="0" lang="en-US" sz="1000" b="1" i="0" u="none" strike="noStrike" kern="1200" cap="none" spc="0" normalizeH="0" baseline="0" noProof="0" dirty="0">
                  <a:ln>
                    <a:noFill/>
                  </a:ln>
                  <a:solidFill>
                    <a:srgbClr val="010101"/>
                  </a:solidFill>
                  <a:effectLst/>
                  <a:uLnTx/>
                  <a:uFillTx/>
                  <a:latin typeface="Open Sans Light Bold"/>
                  <a:ea typeface="+mn-ea"/>
                  <a:cs typeface="+mn-cs"/>
                </a:rPr>
                <a:t>genres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000" b="0" i="0" u="none" strike="noStrike" kern="1200" cap="none" spc="0" normalizeH="0" baseline="0" noProof="0" dirty="0">
                  <a:ln>
                    <a:noFill/>
                  </a:ln>
                  <a:solidFill>
                    <a:srgbClr val="010101"/>
                  </a:solidFill>
                  <a:effectLst/>
                  <a:uLnTx/>
                  <a:uFillTx/>
                  <a:latin typeface="Open Sans Light Bold"/>
                  <a:ea typeface="+mn-ea"/>
                  <a:cs typeface="+mn-cs"/>
                </a:rPr>
                <a:t>Joignez-vous à l’équipe de création collaborative</a:t>
              </a:r>
              <a:br>
                <a:rPr kumimoji="0" lang="fr-CA" sz="1000" b="0" i="0" u="none" strike="noStrike" kern="1200" cap="none" spc="0" normalizeH="0" baseline="0" noProof="0" dirty="0">
                  <a:ln>
                    <a:noFill/>
                  </a:ln>
                  <a:solidFill>
                    <a:srgbClr val="010101"/>
                  </a:solidFill>
                  <a:effectLst/>
                  <a:uLnTx/>
                  <a:uFillTx/>
                  <a:latin typeface="Open Sans Light Bold"/>
                  <a:ea typeface="+mn-ea"/>
                  <a:cs typeface="+mn-cs"/>
                </a:rPr>
              </a:br>
              <a:r>
                <a:rPr kumimoji="0" lang="fr-CA" sz="1000" b="0" i="0" u="none" strike="noStrike" kern="1200" cap="none" spc="0" normalizeH="0" baseline="0" noProof="0" dirty="0">
                  <a:ln>
                    <a:noFill/>
                  </a:ln>
                  <a:solidFill>
                    <a:srgbClr val="010101"/>
                  </a:solidFill>
                  <a:effectLst/>
                  <a:uLnTx/>
                  <a:uFillTx/>
                  <a:latin typeface="Open Sans Light Bold"/>
                  <a:ea typeface="+mn-ea"/>
                  <a:cs typeface="+mn-cs"/>
                </a:rPr>
                <a:t>de solutions en ligne</a:t>
              </a:r>
            </a:p>
          </p:txBody>
        </p:sp>
        <p:sp>
          <p:nvSpPr>
            <p:cNvPr id="57" name="TextBox 57"/>
            <p:cNvSpPr txBox="1"/>
            <p:nvPr/>
          </p:nvSpPr>
          <p:spPr>
            <a:xfrm>
              <a:off x="4942911" y="2083693"/>
              <a:ext cx="3206316" cy="854849"/>
            </a:xfrm>
            <a:prstGeom prst="rect">
              <a:avLst/>
            </a:prstGeom>
          </p:spPr>
          <p:txBody>
            <a:bodyPr lIns="0" tIns="0" rIns="0" bIns="0" rtlCol="0" anchor="t">
              <a:spAutoFit/>
            </a:bodyPr>
            <a:lstStyle/>
            <a:p>
              <a:pPr marL="0" marR="0" lvl="0" indent="0" algn="ctr" defTabSz="914400" rtl="0" eaLnBrk="1" fontAlgn="auto" latinLnBrk="0" hangingPunct="1">
                <a:lnSpc>
                  <a:spcPct val="100000"/>
                </a:lnSpc>
                <a:spcBef>
                  <a:spcPct val="0"/>
                </a:spcBef>
                <a:spcAft>
                  <a:spcPts val="300"/>
                </a:spcAft>
                <a:buClrTx/>
                <a:buSzTx/>
                <a:buFontTx/>
                <a:buNone/>
                <a:tabLst/>
                <a:defRPr/>
              </a:pPr>
              <a:r>
                <a:rPr kumimoji="0" lang="fr-CA" sz="1415" b="1" i="0" u="none" strike="noStrike" kern="1200" cap="none" spc="0" normalizeH="0" baseline="0" noProof="0" dirty="0">
                  <a:ln>
                    <a:noFill/>
                  </a:ln>
                  <a:solidFill>
                    <a:srgbClr val="010101"/>
                  </a:solidFill>
                  <a:effectLst/>
                  <a:uLnTx/>
                  <a:uFillTx/>
                  <a:latin typeface="Open Sans Light Bold"/>
                  <a:ea typeface="+mn-ea"/>
                  <a:cs typeface="+mn-cs"/>
                </a:rPr>
                <a:t>Réfléchissez à des solutions…</a:t>
              </a:r>
              <a:br>
                <a:rPr kumimoji="0" lang="fr-CA" sz="1415" b="1" i="0" u="none" strike="noStrike" kern="1200" cap="none" spc="0" normalizeH="0" baseline="0" noProof="0" dirty="0">
                  <a:ln>
                    <a:noFill/>
                  </a:ln>
                  <a:solidFill>
                    <a:srgbClr val="010101"/>
                  </a:solidFill>
                  <a:effectLst/>
                  <a:uLnTx/>
                  <a:uFillTx/>
                  <a:latin typeface="Open Sans Light Bold"/>
                  <a:ea typeface="+mn-ea"/>
                  <a:cs typeface="+mn-cs"/>
                </a:rPr>
              </a:br>
              <a:r>
                <a:rPr kumimoji="0" lang="fr-CA" sz="1400" b="0" i="0" u="none" strike="noStrike" kern="1200" cap="none" spc="0" normalizeH="0" baseline="0" noProof="0" dirty="0">
                  <a:ln>
                    <a:noFill/>
                  </a:ln>
                  <a:solidFill>
                    <a:srgbClr val="010101"/>
                  </a:solidFill>
                  <a:effectLst/>
                  <a:uLnTx/>
                  <a:uFillTx/>
                  <a:latin typeface="Open Sans Light Bold"/>
                  <a:ea typeface="+mn-ea"/>
                  <a:cs typeface="+mn-cs"/>
                </a:rPr>
                <a:t>puis écrivez ici votre solution innovante, qu’elle soit structurelle ou systémique.</a:t>
              </a:r>
            </a:p>
            <a:p>
              <a:pPr marL="0" marR="0" lvl="0" indent="0" algn="ctr" defTabSz="914400" rtl="0" eaLnBrk="1" fontAlgn="auto" latinLnBrk="0" hangingPunct="1">
                <a:lnSpc>
                  <a:spcPct val="100000"/>
                </a:lnSpc>
                <a:spcBef>
                  <a:spcPct val="0"/>
                </a:spcBef>
                <a:spcAft>
                  <a:spcPts val="300"/>
                </a:spcAft>
                <a:buClrTx/>
                <a:buSzTx/>
                <a:buFontTx/>
                <a:buNone/>
                <a:tabLst/>
                <a:defRPr/>
              </a:pPr>
              <a:r>
                <a:rPr kumimoji="0" lang="fr-CA" sz="1090" b="1" i="1" u="none" strike="noStrike" kern="1200" cap="none" spc="0" normalizeH="0" baseline="0" noProof="0" dirty="0">
                  <a:ln>
                    <a:noFill/>
                  </a:ln>
                  <a:solidFill>
                    <a:srgbClr val="5B9BD5">
                      <a:lumMod val="75000"/>
                    </a:srgbClr>
                  </a:solidFill>
                  <a:effectLst/>
                  <a:uLnTx/>
                  <a:uFillTx/>
                  <a:latin typeface="Calibri"/>
                  <a:ea typeface="+mn-ea"/>
                  <a:cs typeface="+mn-cs"/>
                </a:rPr>
                <a:t>Entrez ici le titre de votre solution et ses points clés.</a:t>
              </a:r>
            </a:p>
          </p:txBody>
        </p:sp>
        <p:sp>
          <p:nvSpPr>
            <p:cNvPr id="58" name="TextBox 58"/>
            <p:cNvSpPr txBox="1"/>
            <p:nvPr/>
          </p:nvSpPr>
          <p:spPr>
            <a:xfrm>
              <a:off x="3516730" y="2309168"/>
              <a:ext cx="1394445" cy="359073"/>
            </a:xfrm>
            <a:prstGeom prst="rect">
              <a:avLst/>
            </a:prstGeom>
          </p:spPr>
          <p:txBody>
            <a:bodyPr wrap="square" lIns="0" tIns="0" rIns="0" bIns="0" rtlCol="0" anchor="t">
              <a:spAutoFit/>
            </a:bodyPr>
            <a:lstStyle/>
            <a:p>
              <a:pPr marL="0" marR="0" lvl="0" indent="0" algn="ctr" defTabSz="914400" rtl="0" eaLnBrk="1" fontAlgn="auto" latinLnBrk="0" hangingPunct="1">
                <a:lnSpc>
                  <a:spcPts val="1365"/>
                </a:lnSpc>
                <a:spcBef>
                  <a:spcPct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Open Sans Light Bold"/>
                  <a:ea typeface="+mn-ea"/>
                  <a:cs typeface="+mn-cs"/>
                </a:rPr>
                <a:t>Compréhension commune</a:t>
              </a:r>
            </a:p>
          </p:txBody>
        </p:sp>
        <p:sp>
          <p:nvSpPr>
            <p:cNvPr id="59" name="TextBox 59"/>
            <p:cNvSpPr txBox="1"/>
            <p:nvPr/>
          </p:nvSpPr>
          <p:spPr>
            <a:xfrm>
              <a:off x="1771096" y="3195751"/>
              <a:ext cx="2735963" cy="516873"/>
            </a:xfrm>
            <a:prstGeom prst="rect">
              <a:avLst/>
            </a:prstGeom>
          </p:spPr>
          <p:txBody>
            <a:bodyPr wrap="square" lIns="0" tIns="0" rIns="0" bIns="0" rtlCol="0" anchor="t">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1335" b="1" i="0" u="none" strike="noStrike" kern="1200" cap="none" spc="0" normalizeH="0" baseline="0" noProof="0" dirty="0">
                  <a:ln>
                    <a:noFill/>
                  </a:ln>
                  <a:solidFill>
                    <a:srgbClr val="010101"/>
                  </a:solidFill>
                  <a:effectLst/>
                  <a:uLnTx/>
                  <a:uFillTx/>
                  <a:latin typeface="Open Sans Light Bold"/>
                  <a:ea typeface="+mn-ea"/>
                  <a:cs typeface="+mn-cs"/>
                </a:rPr>
                <a:t>Mythes/préjugés préconscients?</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1013" b="0" i="0" u="none" strike="noStrike" kern="1200" cap="none" spc="0" normalizeH="0" baseline="0" noProof="0" dirty="0">
                  <a:ln>
                    <a:noFill/>
                  </a:ln>
                  <a:solidFill>
                    <a:srgbClr val="000000"/>
                  </a:solidFill>
                  <a:effectLst/>
                  <a:uLnTx/>
                  <a:uFillTx/>
                  <a:latin typeface="Open Sans Light Bold"/>
                  <a:ea typeface="+mn-ea"/>
                  <a:cs typeface="+mn-cs"/>
                </a:rPr>
                <a:t>Cochez les mythes/préjugés liés à votre sujet :</a:t>
              </a:r>
              <a:endParaRPr kumimoji="0" sz="1227" b="0" i="0" u="none" strike="noStrike" kern="1200" cap="none" spc="0" normalizeH="0" baseline="0" noProof="0" dirty="0">
                <a:ln>
                  <a:noFill/>
                </a:ln>
                <a:solidFill>
                  <a:prstClr val="black"/>
                </a:solidFill>
                <a:effectLst/>
                <a:uLnTx/>
                <a:uFillTx/>
                <a:latin typeface="Calibri"/>
                <a:ea typeface="+mn-ea"/>
                <a:cs typeface="+mn-cs"/>
              </a:endParaRPr>
            </a:p>
          </p:txBody>
        </p:sp>
        <p:sp>
          <p:nvSpPr>
            <p:cNvPr id="60" name="TextBox 60"/>
            <p:cNvSpPr txBox="1"/>
            <p:nvPr/>
          </p:nvSpPr>
          <p:spPr>
            <a:xfrm>
              <a:off x="7151155" y="57348"/>
              <a:ext cx="4311171" cy="948465"/>
            </a:xfrm>
            <a:prstGeom prst="rect">
              <a:avLst/>
            </a:prstGeom>
          </p:spPr>
          <p:txBody>
            <a:bodyPr wrap="square" lIns="0" tIns="0" rIns="0" bIns="0" rtlCol="0" anchor="t">
              <a:spAutoFit/>
            </a:bodyPr>
            <a:lstStyle/>
            <a:p>
              <a:pPr marL="0" marR="0" lvl="0" indent="0" algn="ctr" defTabSz="914400" rtl="0" eaLnBrk="1" fontAlgn="auto" latinLnBrk="0" hangingPunct="1">
                <a:lnSpc>
                  <a:spcPct val="100000"/>
                </a:lnSpc>
                <a:spcBef>
                  <a:spcPts val="0"/>
                </a:spcBef>
                <a:spcAft>
                  <a:spcPts val="300"/>
                </a:spcAft>
                <a:buClrTx/>
                <a:buSzTx/>
                <a:buFontTx/>
                <a:buNone/>
                <a:tabLst/>
                <a:defRPr/>
              </a:pPr>
              <a:r>
                <a:rPr kumimoji="0" lang="fr-CA" sz="1415" b="1" i="0" u="none" strike="noStrike" kern="1200" cap="none" spc="0" normalizeH="0" baseline="0" noProof="0" dirty="0">
                  <a:ln>
                    <a:noFill/>
                  </a:ln>
                  <a:solidFill>
                    <a:srgbClr val="010101"/>
                  </a:solidFill>
                  <a:effectLst/>
                  <a:uLnTx/>
                  <a:uFillTx/>
                  <a:latin typeface="Open Sans Light Bold"/>
                  <a:ea typeface="+mn-ea"/>
                  <a:cs typeface="+mn-cs"/>
                </a:rPr>
                <a:t>Priorité aux priorités</a:t>
              </a:r>
            </a:p>
            <a:p>
              <a:pPr marL="0" marR="0" lvl="0" indent="0" algn="ctr" defTabSz="914400" rtl="0" eaLnBrk="1" fontAlgn="auto" latinLnBrk="0" hangingPunct="1">
                <a:lnSpc>
                  <a:spcPct val="100000"/>
                </a:lnSpc>
                <a:spcBef>
                  <a:spcPts val="0"/>
                </a:spcBef>
                <a:spcAft>
                  <a:spcPts val="300"/>
                </a:spcAft>
                <a:buClrTx/>
                <a:buSzTx/>
                <a:buFontTx/>
                <a:buNone/>
                <a:tabLst/>
                <a:defRPr/>
              </a:pPr>
              <a:r>
                <a:rPr kumimoji="0" lang="fr-CA" sz="1074" b="0" i="0" u="none" strike="noStrike" kern="1200" cap="none" spc="0" normalizeH="0" baseline="0" noProof="0" dirty="0">
                  <a:ln>
                    <a:noFill/>
                  </a:ln>
                  <a:solidFill>
                    <a:srgbClr val="010101"/>
                  </a:solidFill>
                  <a:effectLst/>
                  <a:uLnTx/>
                  <a:uFillTx/>
                  <a:latin typeface="Open Sans Light Bold"/>
                  <a:ea typeface="+mn-ea"/>
                  <a:cs typeface="+mn-cs"/>
                </a:rPr>
                <a:t>Mesures ou facteurs d’importance pouvant favoriser une approche intersectionnelle et une mise en œuvre fructueuse</a:t>
              </a:r>
            </a:p>
            <a:p>
              <a:pPr marL="0" marR="0" lvl="0" indent="0" algn="ctr" defTabSz="914400" rtl="0" eaLnBrk="1" fontAlgn="auto" latinLnBrk="0" hangingPunct="1">
                <a:lnSpc>
                  <a:spcPct val="100000"/>
                </a:lnSpc>
                <a:spcBef>
                  <a:spcPts val="0"/>
                </a:spcBef>
                <a:spcAft>
                  <a:spcPts val="300"/>
                </a:spcAft>
                <a:buClrTx/>
                <a:buSzTx/>
                <a:buFontTx/>
                <a:buNone/>
                <a:tabLst/>
                <a:defRPr/>
              </a:pPr>
              <a:r>
                <a:rPr kumimoji="0" lang="fr-CA" sz="1050" b="1" i="1" u="none" strike="noStrike" kern="1200" cap="none" spc="0" normalizeH="0" baseline="0" noProof="0" dirty="0">
                  <a:ln>
                    <a:noFill/>
                  </a:ln>
                  <a:solidFill>
                    <a:srgbClr val="5B9BD5">
                      <a:lumMod val="75000"/>
                    </a:srgbClr>
                  </a:solidFill>
                  <a:effectLst/>
                  <a:uLnTx/>
                  <a:uFillTx/>
                  <a:latin typeface="Calibri"/>
                  <a:ea typeface="+mn-ea"/>
                  <a:cs typeface="+mn-cs"/>
                </a:rPr>
                <a:t>Entrez ici ce que vous recommandez de prioriser pour assurer</a:t>
              </a:r>
              <a:br>
                <a:rPr kumimoji="0" lang="fr-CA" sz="1050" b="1" i="1" u="none" strike="noStrike" kern="1200" cap="none" spc="0" normalizeH="0" baseline="0" noProof="0" dirty="0">
                  <a:ln>
                    <a:noFill/>
                  </a:ln>
                  <a:solidFill>
                    <a:srgbClr val="5B9BD5">
                      <a:lumMod val="75000"/>
                    </a:srgbClr>
                  </a:solidFill>
                  <a:effectLst/>
                  <a:uLnTx/>
                  <a:uFillTx/>
                  <a:latin typeface="Calibri"/>
                  <a:ea typeface="+mn-ea"/>
                  <a:cs typeface="+mn-cs"/>
                </a:rPr>
              </a:br>
              <a:r>
                <a:rPr kumimoji="0" lang="fr-CA" sz="1050" b="1" i="1" u="none" strike="noStrike" kern="1200" cap="none" spc="0" normalizeH="0" baseline="0" noProof="0" dirty="0">
                  <a:ln>
                    <a:noFill/>
                  </a:ln>
                  <a:solidFill>
                    <a:srgbClr val="5B9BD5">
                      <a:lumMod val="75000"/>
                    </a:srgbClr>
                  </a:solidFill>
                  <a:effectLst/>
                  <a:uLnTx/>
                  <a:uFillTx/>
                  <a:latin typeface="Calibri"/>
                  <a:ea typeface="+mn-ea"/>
                  <a:cs typeface="+mn-cs"/>
                </a:rPr>
                <a:t>la mise en œuvre fructueuse de votre solution.</a:t>
              </a:r>
            </a:p>
          </p:txBody>
        </p:sp>
        <p:sp>
          <p:nvSpPr>
            <p:cNvPr id="62" name="TextBox 62"/>
            <p:cNvSpPr txBox="1"/>
            <p:nvPr/>
          </p:nvSpPr>
          <p:spPr>
            <a:xfrm>
              <a:off x="1340987" y="3850759"/>
              <a:ext cx="3712756" cy="2696957"/>
            </a:xfrm>
            <a:prstGeom prst="rect">
              <a:avLst/>
            </a:prstGeom>
          </p:spPr>
          <p:txBody>
            <a:bodyPr wrap="square" lIns="0" tIns="0" rIns="0" bIns="0" rtlCol="0" anchor="t">
              <a:spAutoFit/>
            </a:bodyPr>
            <a:lstStyle/>
            <a:p>
              <a:pPr marL="0" marR="0" lvl="0" indent="0" algn="l" defTabSz="914400" rtl="0" eaLnBrk="1" fontAlgn="auto" latinLnBrk="0" hangingPunct="1">
                <a:lnSpc>
                  <a:spcPct val="100000"/>
                </a:lnSpc>
                <a:spcBef>
                  <a:spcPct val="0"/>
                </a:spcBef>
                <a:spcAft>
                  <a:spcPts val="1200"/>
                </a:spcAft>
                <a:buClrTx/>
                <a:buSzTx/>
                <a:buFontTx/>
                <a:buNone/>
                <a:tabLst/>
                <a:defRPr/>
              </a:pPr>
              <a:r>
                <a:rPr kumimoji="0" lang="fr-CA" sz="1158" b="0" i="0" u="none" strike="noStrike" kern="1200" cap="none" spc="0" normalizeH="0" baseline="0" noProof="0" dirty="0">
                  <a:ln>
                    <a:noFill/>
                  </a:ln>
                  <a:solidFill>
                    <a:srgbClr val="5B376E"/>
                  </a:solidFill>
                  <a:effectLst/>
                  <a:uLnTx/>
                  <a:uFillTx/>
                  <a:latin typeface="Open Sans Light Bold"/>
                  <a:ea typeface="+mn-ea"/>
                  <a:cs typeface="+mn-cs"/>
                </a:rPr>
                <a:t>Le fossé entre les genres découle de nos choix</a:t>
              </a:r>
            </a:p>
            <a:p>
              <a:pPr marL="0" marR="0" lvl="0" indent="0" algn="l" defTabSz="914400" rtl="0" eaLnBrk="1" fontAlgn="auto" latinLnBrk="0" hangingPunct="1">
                <a:lnSpc>
                  <a:spcPct val="100000"/>
                </a:lnSpc>
                <a:spcBef>
                  <a:spcPct val="0"/>
                </a:spcBef>
                <a:spcAft>
                  <a:spcPts val="1200"/>
                </a:spcAft>
                <a:buClrTx/>
                <a:buSzTx/>
                <a:buFontTx/>
                <a:buNone/>
                <a:tabLst/>
                <a:defRPr/>
              </a:pPr>
              <a:r>
                <a:rPr kumimoji="0" lang="fr-CA" sz="1158" b="0" i="0" u="none" strike="noStrike" kern="1200" cap="none" spc="0" normalizeH="0" baseline="0" noProof="0" dirty="0">
                  <a:ln>
                    <a:noFill/>
                  </a:ln>
                  <a:solidFill>
                    <a:srgbClr val="5B376E"/>
                  </a:solidFill>
                  <a:effectLst/>
                  <a:uLnTx/>
                  <a:uFillTx/>
                  <a:latin typeface="Open Sans Light Bold"/>
                  <a:ea typeface="+mn-ea"/>
                  <a:cs typeface="+mn-cs"/>
                </a:rPr>
                <a:t>Pour contrôler les préjugés, il faut changer les gens</a:t>
              </a:r>
            </a:p>
            <a:p>
              <a:pPr marL="0" marR="0" lvl="0" indent="0" algn="l" defTabSz="914400" rtl="0" eaLnBrk="1" fontAlgn="auto" latinLnBrk="0" hangingPunct="1">
                <a:lnSpc>
                  <a:spcPct val="100000"/>
                </a:lnSpc>
                <a:spcBef>
                  <a:spcPct val="0"/>
                </a:spcBef>
                <a:spcAft>
                  <a:spcPts val="1200"/>
                </a:spcAft>
                <a:buClrTx/>
                <a:buSzTx/>
                <a:buFontTx/>
                <a:buNone/>
                <a:tabLst/>
                <a:defRPr/>
              </a:pPr>
              <a:r>
                <a:rPr kumimoji="0" lang="fr-CA" sz="1158" b="0" i="0" u="none" strike="noStrike" kern="1200" cap="none" spc="0" normalizeH="0" baseline="0" noProof="0" dirty="0">
                  <a:ln>
                    <a:noFill/>
                  </a:ln>
                  <a:solidFill>
                    <a:srgbClr val="5B376E"/>
                  </a:solidFill>
                  <a:effectLst/>
                  <a:uLnTx/>
                  <a:uFillTx/>
                  <a:latin typeface="Open Sans Light Bold"/>
                  <a:ea typeface="+mn-ea"/>
                  <a:cs typeface="+mn-cs"/>
                </a:rPr>
                <a:t>Se concentrer sur les grandes entreprises changera</a:t>
              </a:r>
              <a:br>
                <a:rPr kumimoji="0" lang="fr-CA" sz="1158" b="0" i="0" u="none" strike="noStrike" kern="1200" cap="none" spc="0" normalizeH="0" baseline="0" noProof="0" dirty="0">
                  <a:ln>
                    <a:noFill/>
                  </a:ln>
                  <a:solidFill>
                    <a:srgbClr val="5B376E"/>
                  </a:solidFill>
                  <a:effectLst/>
                  <a:uLnTx/>
                  <a:uFillTx/>
                  <a:latin typeface="Open Sans Light Bold"/>
                  <a:ea typeface="+mn-ea"/>
                  <a:cs typeface="+mn-cs"/>
                </a:rPr>
              </a:br>
              <a:r>
                <a:rPr kumimoji="0" lang="fr-CA" sz="1158" b="0" i="0" u="none" strike="noStrike" kern="1200" cap="none" spc="0" normalizeH="0" baseline="0" noProof="0" dirty="0">
                  <a:ln>
                    <a:noFill/>
                  </a:ln>
                  <a:solidFill>
                    <a:srgbClr val="5B376E"/>
                  </a:solidFill>
                  <a:effectLst/>
                  <a:uLnTx/>
                  <a:uFillTx/>
                  <a:latin typeface="Open Sans Light Bold"/>
                  <a:ea typeface="+mn-ea"/>
                  <a:cs typeface="+mn-cs"/>
                </a:rPr>
                <a:t>la donne</a:t>
              </a:r>
            </a:p>
            <a:p>
              <a:pPr marL="0" marR="0" lvl="0" indent="0" algn="l" defTabSz="914400" rtl="0" eaLnBrk="1" fontAlgn="auto" latinLnBrk="0" hangingPunct="1">
                <a:lnSpc>
                  <a:spcPct val="100000"/>
                </a:lnSpc>
                <a:spcBef>
                  <a:spcPct val="0"/>
                </a:spcBef>
                <a:spcAft>
                  <a:spcPts val="1200"/>
                </a:spcAft>
                <a:buClrTx/>
                <a:buSzTx/>
                <a:buFontTx/>
                <a:buNone/>
                <a:tabLst/>
                <a:defRPr/>
              </a:pPr>
              <a:r>
                <a:rPr kumimoji="0" lang="fr-CA" sz="1158" b="0" i="0" u="none" strike="noStrike" kern="1200" cap="none" spc="0" normalizeH="0" baseline="0" noProof="0" dirty="0">
                  <a:ln>
                    <a:noFill/>
                  </a:ln>
                  <a:solidFill>
                    <a:srgbClr val="5B376E"/>
                  </a:solidFill>
                  <a:effectLst/>
                  <a:uLnTx/>
                  <a:uFillTx/>
                  <a:latin typeface="Open Sans Light Bold"/>
                  <a:ea typeface="+mn-ea"/>
                  <a:cs typeface="+mn-cs"/>
                </a:rPr>
                <a:t>Il suffit de « réparer/changer » les femmes</a:t>
              </a:r>
            </a:p>
            <a:p>
              <a:pPr marL="0" marR="0" lvl="0" indent="0" algn="l" defTabSz="914400" rtl="0" eaLnBrk="1" fontAlgn="auto" latinLnBrk="0" hangingPunct="1">
                <a:lnSpc>
                  <a:spcPct val="100000"/>
                </a:lnSpc>
                <a:spcBef>
                  <a:spcPct val="0"/>
                </a:spcBef>
                <a:spcAft>
                  <a:spcPts val="1200"/>
                </a:spcAft>
                <a:buClrTx/>
                <a:buSzTx/>
                <a:buFontTx/>
                <a:buNone/>
                <a:tabLst/>
                <a:defRPr/>
              </a:pPr>
              <a:r>
                <a:rPr kumimoji="0" lang="fr-CA" sz="1160" b="0" i="0" u="none" strike="noStrike" kern="1200" cap="none" spc="0" normalizeH="0" baseline="0" noProof="0" dirty="0">
                  <a:ln>
                    <a:noFill/>
                  </a:ln>
                  <a:solidFill>
                    <a:srgbClr val="5B376E"/>
                  </a:solidFill>
                  <a:effectLst/>
                  <a:uLnTx/>
                  <a:uFillTx/>
                  <a:latin typeface="Open Sans Light Bold"/>
                  <a:ea typeface="+mn-ea"/>
                  <a:cs typeface="+mn-cs"/>
                </a:rPr>
                <a:t>L’égalité s’obtient en traitant tout le monde</a:t>
              </a:r>
              <a:br>
                <a:rPr kumimoji="0" lang="fr-CA" sz="1160" b="0" i="0" u="none" strike="noStrike" kern="1200" cap="none" spc="0" normalizeH="0" baseline="0" noProof="0" dirty="0">
                  <a:ln>
                    <a:noFill/>
                  </a:ln>
                  <a:solidFill>
                    <a:srgbClr val="5B376E"/>
                  </a:solidFill>
                  <a:effectLst/>
                  <a:uLnTx/>
                  <a:uFillTx/>
                  <a:latin typeface="Open Sans Light Bold"/>
                  <a:ea typeface="+mn-ea"/>
                  <a:cs typeface="+mn-cs"/>
                </a:rPr>
              </a:br>
              <a:r>
                <a:rPr kumimoji="0" lang="fr-CA" sz="1160" b="0" i="0" u="none" strike="noStrike" kern="1200" cap="none" spc="0" normalizeH="0" baseline="0" noProof="0" dirty="0">
                  <a:ln>
                    <a:noFill/>
                  </a:ln>
                  <a:solidFill>
                    <a:srgbClr val="5B376E"/>
                  </a:solidFill>
                  <a:effectLst/>
                  <a:uLnTx/>
                  <a:uFillTx/>
                  <a:latin typeface="Open Sans Light Bold"/>
                  <a:ea typeface="+mn-ea"/>
                  <a:cs typeface="+mn-cs"/>
                </a:rPr>
                <a:t>de la même façon</a:t>
              </a:r>
            </a:p>
            <a:p>
              <a:pPr marL="0" marR="0" lvl="0" indent="0" algn="l" defTabSz="914400" rtl="0" eaLnBrk="1" fontAlgn="auto" latinLnBrk="0" hangingPunct="1">
                <a:lnSpc>
                  <a:spcPct val="100000"/>
                </a:lnSpc>
                <a:spcBef>
                  <a:spcPct val="0"/>
                </a:spcBef>
                <a:spcAft>
                  <a:spcPts val="400"/>
                </a:spcAft>
                <a:buClrTx/>
                <a:buSzTx/>
                <a:buFontTx/>
                <a:buNone/>
                <a:tabLst/>
                <a:defRPr/>
              </a:pPr>
              <a:r>
                <a:rPr kumimoji="0" lang="fr-CA" sz="1158" b="0" i="0" u="none" strike="noStrike" kern="1200" cap="none" spc="0" normalizeH="0" baseline="0" noProof="0" dirty="0">
                  <a:ln>
                    <a:noFill/>
                  </a:ln>
                  <a:solidFill>
                    <a:srgbClr val="5B376E"/>
                  </a:solidFill>
                  <a:effectLst/>
                  <a:uLnTx/>
                  <a:uFillTx/>
                  <a:latin typeface="Open Sans Light Bold"/>
                  <a:ea typeface="+mn-ea"/>
                  <a:cs typeface="+mn-cs"/>
                </a:rPr>
                <a:t>La diversité transgresse la méritocratie</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fr-CA" sz="1100" b="1" i="1" u="none" strike="noStrike" kern="1200" cap="none" spc="0" normalizeH="0" baseline="0" noProof="0" dirty="0">
                  <a:ln>
                    <a:noFill/>
                  </a:ln>
                  <a:solidFill>
                    <a:srgbClr val="5B9BD5">
                      <a:lumMod val="75000"/>
                    </a:srgbClr>
                  </a:solidFill>
                  <a:effectLst/>
                  <a:uLnTx/>
                  <a:uFillTx/>
                  <a:latin typeface="Calibri"/>
                  <a:ea typeface="+mn-ea"/>
                  <a:cs typeface="+mn-cs"/>
                </a:rPr>
                <a:t>Entrez ici d’autres mythes/préjugés que l’équipe a identifiés</a:t>
              </a:r>
              <a:r>
                <a:rPr kumimoji="0" lang="fr-FR" sz="1100" b="1" i="1" u="none" strike="noStrike" kern="1200" cap="none" spc="0" normalizeH="0" baseline="0" noProof="0" dirty="0">
                  <a:ln>
                    <a:noFill/>
                  </a:ln>
                  <a:solidFill>
                    <a:srgbClr val="5B9BD5">
                      <a:lumMod val="75000"/>
                    </a:srgbClr>
                  </a:solidFill>
                  <a:effectLst/>
                  <a:uLnTx/>
                  <a:uFillTx/>
                  <a:latin typeface="Calibri"/>
                  <a:ea typeface="+mn-ea"/>
                  <a:cs typeface="+mn-cs"/>
                </a:rPr>
                <a:t>.</a:t>
              </a:r>
              <a:endParaRPr kumimoji="0" lang="fr-CA" sz="1100" b="1" i="1" u="none" strike="noStrike" kern="1200" cap="none" spc="0" normalizeH="0" baseline="0" noProof="0" dirty="0">
                <a:ln>
                  <a:noFill/>
                </a:ln>
                <a:solidFill>
                  <a:srgbClr val="5B376E"/>
                </a:solidFill>
                <a:effectLst/>
                <a:uLnTx/>
                <a:uFillTx/>
                <a:latin typeface="Open Sans Light Bold"/>
                <a:ea typeface="+mn-ea"/>
                <a:cs typeface="+mn-cs"/>
              </a:endParaRPr>
            </a:p>
            <a:p>
              <a:pPr marL="0" marR="0" lvl="0" indent="0" algn="l" defTabSz="914400" rtl="0" eaLnBrk="1" fontAlgn="auto" latinLnBrk="0" hangingPunct="1">
                <a:lnSpc>
                  <a:spcPct val="100000"/>
                </a:lnSpc>
                <a:spcBef>
                  <a:spcPct val="0"/>
                </a:spcBef>
                <a:spcAft>
                  <a:spcPts val="1200"/>
                </a:spcAft>
                <a:buClrTx/>
                <a:buSzTx/>
                <a:buFontTx/>
                <a:buNone/>
                <a:tabLst/>
                <a:defRPr/>
              </a:pPr>
              <a:r>
                <a:rPr kumimoji="0" lang="fr-CA" sz="1158" b="0" i="0" u="none" strike="noStrike" kern="1200" cap="none" spc="0" normalizeH="0" baseline="0" noProof="0" dirty="0">
                  <a:ln>
                    <a:noFill/>
                  </a:ln>
                  <a:solidFill>
                    <a:srgbClr val="5B376E"/>
                  </a:solidFill>
                  <a:effectLst/>
                  <a:uLnTx/>
                  <a:uFillTx/>
                  <a:latin typeface="Open Sans Light Bold"/>
                  <a:ea typeface="+mn-ea"/>
                  <a:cs typeface="+mn-cs"/>
                </a:rPr>
                <a:t>Autres :</a:t>
              </a:r>
              <a:endParaRPr kumimoji="0" lang="en-US" sz="960" b="0" i="0" u="none" strike="noStrike" kern="1200" cap="none" spc="0" normalizeH="0" baseline="0" noProof="0" dirty="0">
                <a:ln>
                  <a:noFill/>
                </a:ln>
                <a:solidFill>
                  <a:prstClr val="black"/>
                </a:solidFill>
                <a:effectLst/>
                <a:uLnTx/>
                <a:uFillTx/>
                <a:latin typeface="Calibri"/>
                <a:ea typeface="+mn-ea"/>
                <a:cs typeface="+mn-cs"/>
              </a:endParaRPr>
            </a:p>
          </p:txBody>
        </p:sp>
        <p:sp>
          <p:nvSpPr>
            <p:cNvPr id="66" name="TextBox 66"/>
            <p:cNvSpPr txBox="1"/>
            <p:nvPr/>
          </p:nvSpPr>
          <p:spPr>
            <a:xfrm>
              <a:off x="796637" y="6737901"/>
              <a:ext cx="4006452" cy="104452"/>
            </a:xfrm>
            <a:prstGeom prst="rect">
              <a:avLst/>
            </a:prstGeom>
          </p:spPr>
          <p:txBody>
            <a:bodyPr lIns="0" tIns="0" rIns="0" bIns="0" rtlCol="0" anchor="t">
              <a:spAutoFit/>
            </a:bodyPr>
            <a:lstStyle/>
            <a:p>
              <a:pPr marL="0" marR="0" lvl="0" indent="0" algn="ctr" defTabSz="914400" rtl="0" eaLnBrk="1" fontAlgn="auto" latinLnBrk="0" hangingPunct="1">
                <a:lnSpc>
                  <a:spcPts val="859"/>
                </a:lnSpc>
                <a:spcBef>
                  <a:spcPct val="0"/>
                </a:spcBef>
                <a:spcAft>
                  <a:spcPts val="0"/>
                </a:spcAft>
                <a:buClrTx/>
                <a:buSzTx/>
                <a:buFontTx/>
                <a:buNone/>
                <a:tabLst/>
                <a:defRPr/>
              </a:pPr>
              <a:r>
                <a:rPr kumimoji="0" lang="en-US" sz="614" b="0" i="0" u="none" strike="noStrike" kern="1200" cap="none" spc="0" normalizeH="0" baseline="0" noProof="0" dirty="0">
                  <a:ln>
                    <a:noFill/>
                  </a:ln>
                  <a:solidFill>
                    <a:srgbClr val="8E8A85"/>
                  </a:solidFill>
                  <a:effectLst/>
                  <a:uLnTx/>
                  <a:uFillTx/>
                  <a:latin typeface="Open Sans Light Bold"/>
                  <a:ea typeface="+mn-ea"/>
                  <a:cs typeface="+mn-cs"/>
                </a:rPr>
                <a:t>Cette feuille de travail vous est offerte gracieusement par SMC Performance Plus Consulting Services.</a:t>
              </a:r>
            </a:p>
          </p:txBody>
        </p:sp>
        <p:sp>
          <p:nvSpPr>
            <p:cNvPr id="67" name="TextBox 67"/>
            <p:cNvSpPr txBox="1"/>
            <p:nvPr/>
          </p:nvSpPr>
          <p:spPr>
            <a:xfrm rot="447976">
              <a:off x="1999239" y="1432063"/>
              <a:ext cx="1865525" cy="1006301"/>
            </a:xfrm>
            <a:prstGeom prst="rect">
              <a:avLst/>
            </a:prstGeom>
          </p:spPr>
          <p:txBody>
            <a:bodyPr lIns="0" tIns="0" rIns="0" bIns="0" rtlCol="0" anchor="t">
              <a:spAutoFit/>
            </a:bodyPr>
            <a:lstStyle/>
            <a:p>
              <a:pPr marL="0" marR="0" lvl="0" indent="0" algn="ctr" defTabSz="914400" rtl="0" eaLnBrk="1" fontAlgn="auto" latinLnBrk="0" hangingPunct="1">
                <a:lnSpc>
                  <a:spcPts val="8590"/>
                </a:lnSpc>
                <a:spcBef>
                  <a:spcPct val="0"/>
                </a:spcBef>
                <a:spcAft>
                  <a:spcPts val="0"/>
                </a:spcAft>
                <a:buClrTx/>
                <a:buSzTx/>
                <a:buFontTx/>
                <a:buNone/>
                <a:tabLst/>
                <a:defRPr/>
              </a:pPr>
              <a:r>
                <a:rPr kumimoji="0" lang="en-US" sz="6136" b="0" i="0" u="none" strike="noStrike" kern="1200" cap="none" spc="0" normalizeH="0" baseline="0" noProof="0" dirty="0">
                  <a:ln>
                    <a:noFill/>
                  </a:ln>
                  <a:solidFill>
                    <a:srgbClr val="FFFFFF"/>
                  </a:solidFill>
                  <a:effectLst/>
                  <a:uLnTx/>
                  <a:uFillTx/>
                  <a:latin typeface="Open Sans Light Bold"/>
                  <a:ea typeface="+mn-ea"/>
                  <a:cs typeface="+mn-cs"/>
                </a:rPr>
                <a:t>?</a:t>
              </a:r>
            </a:p>
          </p:txBody>
        </p:sp>
        <p:sp>
          <p:nvSpPr>
            <p:cNvPr id="68" name="TextBox 68"/>
            <p:cNvSpPr txBox="1"/>
            <p:nvPr/>
          </p:nvSpPr>
          <p:spPr>
            <a:xfrm rot="368397">
              <a:off x="2302676" y="1584182"/>
              <a:ext cx="615389" cy="338619"/>
            </a:xfrm>
            <a:prstGeom prst="rect">
              <a:avLst/>
            </a:prstGeom>
          </p:spPr>
          <p:txBody>
            <a:bodyPr lIns="0" tIns="0" rIns="0" bIns="0" rtlCol="0" anchor="t">
              <a:spAutoFit/>
            </a:bodyPr>
            <a:lstStyle/>
            <a:p>
              <a:pPr marL="0" marR="0" lvl="0" indent="0" algn="ctr" defTabSz="914400" rtl="0" eaLnBrk="1" fontAlgn="auto" latinLnBrk="0" hangingPunct="1">
                <a:lnSpc>
                  <a:spcPts val="2863"/>
                </a:lnSpc>
                <a:spcBef>
                  <a:spcPct val="0"/>
                </a:spcBef>
                <a:spcAft>
                  <a:spcPts val="0"/>
                </a:spcAft>
                <a:buClrTx/>
                <a:buSzTx/>
                <a:buFontTx/>
                <a:buNone/>
                <a:tabLst/>
                <a:defRPr/>
              </a:pPr>
              <a:r>
                <a:rPr kumimoji="0" lang="en-US" sz="2045" b="0" i="0" u="none" strike="noStrike" kern="1200" cap="none" spc="0" normalizeH="0" baseline="0" noProof="0" dirty="0">
                  <a:ln>
                    <a:noFill/>
                  </a:ln>
                  <a:solidFill>
                    <a:srgbClr val="FFFFFF"/>
                  </a:solidFill>
                  <a:effectLst/>
                  <a:uLnTx/>
                  <a:uFillTx/>
                  <a:latin typeface="Open Sans Light Bold"/>
                  <a:ea typeface="+mn-ea"/>
                  <a:cs typeface="+mn-cs"/>
                </a:rPr>
                <a:t>3+ </a:t>
              </a:r>
            </a:p>
          </p:txBody>
        </p:sp>
        <p:sp>
          <p:nvSpPr>
            <p:cNvPr id="73" name="Freeform 73"/>
            <p:cNvSpPr/>
            <p:nvPr/>
          </p:nvSpPr>
          <p:spPr>
            <a:xfrm>
              <a:off x="919100" y="3727681"/>
              <a:ext cx="313987" cy="353772"/>
            </a:xfrm>
            <a:custGeom>
              <a:avLst/>
              <a:gdLst/>
              <a:ahLst/>
              <a:cxnLst/>
              <a:rect l="l" t="t" r="r" b="b"/>
              <a:pathLst>
                <a:path w="124044" h="139762">
                  <a:moveTo>
                    <a:pt x="0" y="0"/>
                  </a:moveTo>
                  <a:lnTo>
                    <a:pt x="124044" y="0"/>
                  </a:lnTo>
                  <a:lnTo>
                    <a:pt x="124044" y="139762"/>
                  </a:lnTo>
                  <a:lnTo>
                    <a:pt x="0" y="139762"/>
                  </a:lnTo>
                  <a:close/>
                </a:path>
              </a:pathLst>
            </a:custGeom>
            <a:solidFill>
              <a:srgbClr val="FFFFFF"/>
            </a:solidFill>
            <a:ln w="19050">
              <a:solidFill>
                <a:srgbClr val="000000"/>
              </a:solidFill>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400" b="1" i="0" u="none" strike="noStrike" kern="1200" cap="none" spc="0" normalizeH="0" baseline="0" noProof="0" dirty="0">
                  <a:ln>
                    <a:noFill/>
                  </a:ln>
                  <a:solidFill>
                    <a:prstClr val="black"/>
                  </a:solidFill>
                  <a:effectLst/>
                  <a:uLnTx/>
                  <a:uFillTx/>
                  <a:latin typeface="Calibri"/>
                  <a:ea typeface="+mn-ea"/>
                  <a:cs typeface="+mn-cs"/>
                </a:rPr>
                <a:t>1</a:t>
              </a:r>
            </a:p>
          </p:txBody>
        </p:sp>
        <p:pic>
          <p:nvPicPr>
            <p:cNvPr id="76" name="Picture 76"/>
            <p:cNvPicPr>
              <a:picLocks noChangeAspect="1"/>
            </p:cNvPicPr>
            <p:nvPr/>
          </p:nvPicPr>
          <p:blipFill>
            <a:blip r:embed="rId12" cstate="print"/>
            <a:srcRect/>
            <a:stretch>
              <a:fillRect/>
            </a:stretch>
          </p:blipFill>
          <p:spPr>
            <a:xfrm>
              <a:off x="9525000" y="5022271"/>
              <a:ext cx="1327160" cy="1194955"/>
            </a:xfrm>
            <a:prstGeom prst="rect">
              <a:avLst/>
            </a:prstGeom>
          </p:spPr>
        </p:pic>
        <p:sp>
          <p:nvSpPr>
            <p:cNvPr id="79" name="TextBox 78"/>
            <p:cNvSpPr txBox="1"/>
            <p:nvPr/>
          </p:nvSpPr>
          <p:spPr>
            <a:xfrm>
              <a:off x="2128325" y="617288"/>
              <a:ext cx="3158065" cy="538609"/>
            </a:xfrm>
            <a:prstGeom prst="rect">
              <a:avLst/>
            </a:prstGeom>
            <a:noFill/>
          </p:spPr>
          <p:txBody>
            <a:bodyPr wrap="square" rtlCol="0">
              <a:spAutoFit/>
            </a:bodyPr>
            <a:lstStyle/>
            <a:p>
              <a:pPr marL="0" marR="0" lvl="0" indent="0" algn="l" defTabSz="425060" rtl="0" eaLnBrk="1" fontAlgn="auto" latinLnBrk="0" hangingPunct="1">
                <a:lnSpc>
                  <a:spcPct val="100000"/>
                </a:lnSpc>
                <a:spcBef>
                  <a:spcPts val="0"/>
                </a:spcBef>
                <a:spcAft>
                  <a:spcPts val="600"/>
                </a:spcAft>
                <a:buClrTx/>
                <a:buSzTx/>
                <a:buFontTx/>
                <a:buNone/>
                <a:tabLst/>
                <a:defRPr/>
              </a:pPr>
              <a:r>
                <a:rPr kumimoji="0" lang="fr-CA" sz="1200" b="1" i="1" u="none" strike="noStrike" kern="1200" cap="none" spc="0" normalizeH="0" baseline="0" noProof="0" dirty="0">
                  <a:ln>
                    <a:noFill/>
                  </a:ln>
                  <a:solidFill>
                    <a:srgbClr val="004AAD"/>
                  </a:solidFill>
                  <a:effectLst/>
                  <a:uLnTx/>
                  <a:uFillTx/>
                  <a:latin typeface="Open Sans Light Bold Italics"/>
                  <a:ea typeface="+mn-ea"/>
                  <a:cs typeface="+mn-cs"/>
                </a:rPr>
                <a:t>Sujet principal (IDEA) :</a:t>
              </a:r>
            </a:p>
            <a:p>
              <a:pPr marL="0" marR="0" lvl="0" indent="0" algn="l" defTabSz="425060" rtl="0" eaLnBrk="1" fontAlgn="auto" latinLnBrk="0" hangingPunct="1">
                <a:lnSpc>
                  <a:spcPct val="100000"/>
                </a:lnSpc>
                <a:spcBef>
                  <a:spcPts val="0"/>
                </a:spcBef>
                <a:spcAft>
                  <a:spcPts val="600"/>
                </a:spcAft>
                <a:buClrTx/>
                <a:buSzTx/>
                <a:buFontTx/>
                <a:buNone/>
                <a:tabLst/>
                <a:defRPr/>
              </a:pPr>
              <a:r>
                <a:rPr kumimoji="0" lang="fr-CA" sz="1200" b="1" i="1" u="none" strike="noStrike" kern="1200" cap="none" spc="0" normalizeH="0" baseline="0" noProof="0" dirty="0">
                  <a:ln>
                    <a:noFill/>
                  </a:ln>
                  <a:solidFill>
                    <a:srgbClr val="004AAD"/>
                  </a:solidFill>
                  <a:effectLst/>
                  <a:uLnTx/>
                  <a:uFillTx/>
                  <a:latin typeface="Open Sans Light Bold Italics"/>
                  <a:ea typeface="+mn-ea"/>
                  <a:cs typeface="+mn-cs"/>
                </a:rPr>
                <a:t>Sous-sujet :</a:t>
              </a:r>
              <a:endParaRPr kumimoji="0" lang="fr-CA"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8" name="Freeform 73">
              <a:extLst>
                <a:ext uri="{FF2B5EF4-FFF2-40B4-BE49-F238E27FC236}">
                  <a16:creationId xmlns:a16="http://schemas.microsoft.com/office/drawing/2014/main" id="{12061DF3-7B4E-3068-F6E3-944A5D474496}"/>
                </a:ext>
              </a:extLst>
            </p:cNvPr>
            <p:cNvSpPr/>
            <p:nvPr/>
          </p:nvSpPr>
          <p:spPr>
            <a:xfrm>
              <a:off x="919099" y="4123927"/>
              <a:ext cx="313987" cy="353772"/>
            </a:xfrm>
            <a:custGeom>
              <a:avLst/>
              <a:gdLst/>
              <a:ahLst/>
              <a:cxnLst/>
              <a:rect l="l" t="t" r="r" b="b"/>
              <a:pathLst>
                <a:path w="124044" h="139762">
                  <a:moveTo>
                    <a:pt x="0" y="0"/>
                  </a:moveTo>
                  <a:lnTo>
                    <a:pt x="124044" y="0"/>
                  </a:lnTo>
                  <a:lnTo>
                    <a:pt x="124044" y="139762"/>
                  </a:lnTo>
                  <a:lnTo>
                    <a:pt x="0" y="139762"/>
                  </a:lnTo>
                  <a:close/>
                </a:path>
              </a:pathLst>
            </a:custGeom>
            <a:solidFill>
              <a:srgbClr val="FFFFFF"/>
            </a:solidFill>
            <a:ln w="19050">
              <a:solidFill>
                <a:srgbClr val="000000"/>
              </a:solidFill>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400" b="1" i="0" u="none" strike="noStrike" kern="1200" cap="none" spc="0" normalizeH="0" baseline="0" noProof="0" dirty="0">
                  <a:ln>
                    <a:noFill/>
                  </a:ln>
                  <a:solidFill>
                    <a:prstClr val="black"/>
                  </a:solidFill>
                  <a:effectLst/>
                  <a:uLnTx/>
                  <a:uFillTx/>
                  <a:latin typeface="Calibri"/>
                  <a:ea typeface="+mn-ea"/>
                  <a:cs typeface="+mn-cs"/>
                </a:rPr>
                <a:t>2</a:t>
              </a:r>
            </a:p>
          </p:txBody>
        </p:sp>
        <p:sp>
          <p:nvSpPr>
            <p:cNvPr id="10" name="Freeform 73">
              <a:extLst>
                <a:ext uri="{FF2B5EF4-FFF2-40B4-BE49-F238E27FC236}">
                  <a16:creationId xmlns:a16="http://schemas.microsoft.com/office/drawing/2014/main" id="{F3FEF0BA-8BB0-0B84-DDBE-39EE7130B6F1}"/>
                </a:ext>
              </a:extLst>
            </p:cNvPr>
            <p:cNvSpPr/>
            <p:nvPr/>
          </p:nvSpPr>
          <p:spPr>
            <a:xfrm>
              <a:off x="918943" y="4523834"/>
              <a:ext cx="313987" cy="353772"/>
            </a:xfrm>
            <a:custGeom>
              <a:avLst/>
              <a:gdLst/>
              <a:ahLst/>
              <a:cxnLst/>
              <a:rect l="l" t="t" r="r" b="b"/>
              <a:pathLst>
                <a:path w="124044" h="139762">
                  <a:moveTo>
                    <a:pt x="0" y="0"/>
                  </a:moveTo>
                  <a:lnTo>
                    <a:pt x="124044" y="0"/>
                  </a:lnTo>
                  <a:lnTo>
                    <a:pt x="124044" y="139762"/>
                  </a:lnTo>
                  <a:lnTo>
                    <a:pt x="0" y="139762"/>
                  </a:lnTo>
                  <a:close/>
                </a:path>
              </a:pathLst>
            </a:custGeom>
            <a:solidFill>
              <a:srgbClr val="FFFFFF"/>
            </a:solidFill>
            <a:ln w="19050">
              <a:solidFill>
                <a:srgbClr val="000000"/>
              </a:solidFill>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400" b="1" i="0" u="none" strike="noStrike" kern="1200" cap="none" spc="0" normalizeH="0" baseline="0" noProof="0" dirty="0">
                  <a:ln>
                    <a:noFill/>
                  </a:ln>
                  <a:solidFill>
                    <a:prstClr val="black"/>
                  </a:solidFill>
                  <a:effectLst/>
                  <a:uLnTx/>
                  <a:uFillTx/>
                  <a:latin typeface="Calibri"/>
                  <a:ea typeface="+mn-ea"/>
                  <a:cs typeface="+mn-cs"/>
                </a:rPr>
                <a:t>3</a:t>
              </a:r>
            </a:p>
          </p:txBody>
        </p:sp>
        <p:sp>
          <p:nvSpPr>
            <p:cNvPr id="11" name="Freeform 73">
              <a:extLst>
                <a:ext uri="{FF2B5EF4-FFF2-40B4-BE49-F238E27FC236}">
                  <a16:creationId xmlns:a16="http://schemas.microsoft.com/office/drawing/2014/main" id="{D2620E92-7AD0-AD00-D4FA-9776D4483DEF}"/>
                </a:ext>
              </a:extLst>
            </p:cNvPr>
            <p:cNvSpPr/>
            <p:nvPr/>
          </p:nvSpPr>
          <p:spPr>
            <a:xfrm>
              <a:off x="918943" y="4923884"/>
              <a:ext cx="313987" cy="353772"/>
            </a:xfrm>
            <a:custGeom>
              <a:avLst/>
              <a:gdLst/>
              <a:ahLst/>
              <a:cxnLst/>
              <a:rect l="l" t="t" r="r" b="b"/>
              <a:pathLst>
                <a:path w="124044" h="139762">
                  <a:moveTo>
                    <a:pt x="0" y="0"/>
                  </a:moveTo>
                  <a:lnTo>
                    <a:pt x="124044" y="0"/>
                  </a:lnTo>
                  <a:lnTo>
                    <a:pt x="124044" y="139762"/>
                  </a:lnTo>
                  <a:lnTo>
                    <a:pt x="0" y="139762"/>
                  </a:lnTo>
                  <a:close/>
                </a:path>
              </a:pathLst>
            </a:custGeom>
            <a:solidFill>
              <a:srgbClr val="FFFFFF"/>
            </a:solidFill>
            <a:ln w="19050">
              <a:solidFill>
                <a:srgbClr val="000000"/>
              </a:solidFill>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400" b="1" i="0" u="none" strike="noStrike" kern="1200" cap="none" spc="0" normalizeH="0" baseline="0" noProof="0" dirty="0">
                  <a:ln>
                    <a:noFill/>
                  </a:ln>
                  <a:solidFill>
                    <a:prstClr val="black"/>
                  </a:solidFill>
                  <a:effectLst/>
                  <a:uLnTx/>
                  <a:uFillTx/>
                  <a:latin typeface="Calibri"/>
                  <a:ea typeface="+mn-ea"/>
                  <a:cs typeface="+mn-cs"/>
                </a:rPr>
                <a:t>4</a:t>
              </a:r>
            </a:p>
          </p:txBody>
        </p:sp>
        <p:sp>
          <p:nvSpPr>
            <p:cNvPr id="12" name="Freeform 73">
              <a:extLst>
                <a:ext uri="{FF2B5EF4-FFF2-40B4-BE49-F238E27FC236}">
                  <a16:creationId xmlns:a16="http://schemas.microsoft.com/office/drawing/2014/main" id="{4F3B245D-7BC2-66F0-AF4F-8257DF219BA0}"/>
                </a:ext>
              </a:extLst>
            </p:cNvPr>
            <p:cNvSpPr/>
            <p:nvPr/>
          </p:nvSpPr>
          <p:spPr>
            <a:xfrm>
              <a:off x="918943" y="5327744"/>
              <a:ext cx="313987" cy="353772"/>
            </a:xfrm>
            <a:custGeom>
              <a:avLst/>
              <a:gdLst/>
              <a:ahLst/>
              <a:cxnLst/>
              <a:rect l="l" t="t" r="r" b="b"/>
              <a:pathLst>
                <a:path w="124044" h="139762">
                  <a:moveTo>
                    <a:pt x="0" y="0"/>
                  </a:moveTo>
                  <a:lnTo>
                    <a:pt x="124044" y="0"/>
                  </a:lnTo>
                  <a:lnTo>
                    <a:pt x="124044" y="139762"/>
                  </a:lnTo>
                  <a:lnTo>
                    <a:pt x="0" y="139762"/>
                  </a:lnTo>
                  <a:close/>
                </a:path>
              </a:pathLst>
            </a:custGeom>
            <a:solidFill>
              <a:srgbClr val="FFFFFF"/>
            </a:solidFill>
            <a:ln w="19050">
              <a:solidFill>
                <a:srgbClr val="000000"/>
              </a:solidFill>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400" b="1" i="0" u="none" strike="noStrike" kern="1200" cap="none" spc="0" normalizeH="0" baseline="0" noProof="0" dirty="0">
                  <a:ln>
                    <a:noFill/>
                  </a:ln>
                  <a:solidFill>
                    <a:prstClr val="black"/>
                  </a:solidFill>
                  <a:effectLst/>
                  <a:uLnTx/>
                  <a:uFillTx/>
                  <a:latin typeface="Calibri"/>
                  <a:ea typeface="+mn-ea"/>
                  <a:cs typeface="+mn-cs"/>
                </a:rPr>
                <a:t>5</a:t>
              </a:r>
            </a:p>
          </p:txBody>
        </p:sp>
        <p:sp>
          <p:nvSpPr>
            <p:cNvPr id="20" name="Freeform 73">
              <a:extLst>
                <a:ext uri="{FF2B5EF4-FFF2-40B4-BE49-F238E27FC236}">
                  <a16:creationId xmlns:a16="http://schemas.microsoft.com/office/drawing/2014/main" id="{0193FD39-9038-CD61-D12F-7B26689E3646}"/>
                </a:ext>
              </a:extLst>
            </p:cNvPr>
            <p:cNvSpPr/>
            <p:nvPr/>
          </p:nvSpPr>
          <p:spPr>
            <a:xfrm>
              <a:off x="918943" y="5746266"/>
              <a:ext cx="313987" cy="353772"/>
            </a:xfrm>
            <a:custGeom>
              <a:avLst/>
              <a:gdLst/>
              <a:ahLst/>
              <a:cxnLst/>
              <a:rect l="l" t="t" r="r" b="b"/>
              <a:pathLst>
                <a:path w="124044" h="139762">
                  <a:moveTo>
                    <a:pt x="0" y="0"/>
                  </a:moveTo>
                  <a:lnTo>
                    <a:pt x="124044" y="0"/>
                  </a:lnTo>
                  <a:lnTo>
                    <a:pt x="124044" y="139762"/>
                  </a:lnTo>
                  <a:lnTo>
                    <a:pt x="0" y="139762"/>
                  </a:lnTo>
                  <a:close/>
                </a:path>
              </a:pathLst>
            </a:custGeom>
            <a:solidFill>
              <a:srgbClr val="FFFFFF"/>
            </a:solidFill>
            <a:ln w="19050">
              <a:solidFill>
                <a:srgbClr val="000000"/>
              </a:solidFill>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400" b="1" i="0" u="none" strike="noStrike" kern="1200" cap="none" spc="0" normalizeH="0" baseline="0" noProof="0" dirty="0">
                  <a:ln>
                    <a:noFill/>
                  </a:ln>
                  <a:solidFill>
                    <a:prstClr val="black"/>
                  </a:solidFill>
                  <a:effectLst/>
                  <a:uLnTx/>
                  <a:uFillTx/>
                  <a:latin typeface="Calibri"/>
                  <a:ea typeface="+mn-ea"/>
                  <a:cs typeface="+mn-cs"/>
                </a:rPr>
                <a:t>6</a:t>
              </a:r>
            </a:p>
          </p:txBody>
        </p:sp>
        <p:sp>
          <p:nvSpPr>
            <p:cNvPr id="21" name="Freeform 73">
              <a:extLst>
                <a:ext uri="{FF2B5EF4-FFF2-40B4-BE49-F238E27FC236}">
                  <a16:creationId xmlns:a16="http://schemas.microsoft.com/office/drawing/2014/main" id="{2F9816D7-8E1C-86BE-442F-AF4CC30D3F14}"/>
                </a:ext>
              </a:extLst>
            </p:cNvPr>
            <p:cNvSpPr/>
            <p:nvPr/>
          </p:nvSpPr>
          <p:spPr>
            <a:xfrm>
              <a:off x="915133" y="6164788"/>
              <a:ext cx="313987" cy="353772"/>
            </a:xfrm>
            <a:custGeom>
              <a:avLst/>
              <a:gdLst/>
              <a:ahLst/>
              <a:cxnLst/>
              <a:rect l="l" t="t" r="r" b="b"/>
              <a:pathLst>
                <a:path w="124044" h="139762">
                  <a:moveTo>
                    <a:pt x="0" y="0"/>
                  </a:moveTo>
                  <a:lnTo>
                    <a:pt x="124044" y="0"/>
                  </a:lnTo>
                  <a:lnTo>
                    <a:pt x="124044" y="139762"/>
                  </a:lnTo>
                  <a:lnTo>
                    <a:pt x="0" y="139762"/>
                  </a:lnTo>
                  <a:close/>
                </a:path>
              </a:pathLst>
            </a:custGeom>
            <a:solidFill>
              <a:srgbClr val="FFFFFF"/>
            </a:solidFill>
            <a:ln w="19050">
              <a:solidFill>
                <a:srgbClr val="000000"/>
              </a:solidFill>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400" b="1" i="0" u="none" strike="noStrike" kern="1200" cap="none" spc="0" normalizeH="0" baseline="0" noProof="0" dirty="0">
                  <a:ln>
                    <a:noFill/>
                  </a:ln>
                  <a:solidFill>
                    <a:prstClr val="black"/>
                  </a:solidFill>
                  <a:effectLst/>
                  <a:uLnTx/>
                  <a:uFillTx/>
                  <a:latin typeface="Calibri"/>
                  <a:ea typeface="+mn-ea"/>
                  <a:cs typeface="+mn-cs"/>
                </a:rPr>
                <a:t>7</a:t>
              </a:r>
            </a:p>
          </p:txBody>
        </p:sp>
        <p:sp>
          <p:nvSpPr>
            <p:cNvPr id="24" name="Freeform 73">
              <a:extLst>
                <a:ext uri="{FF2B5EF4-FFF2-40B4-BE49-F238E27FC236}">
                  <a16:creationId xmlns:a16="http://schemas.microsoft.com/office/drawing/2014/main" id="{DE29E1A2-C5B6-1F05-B8D2-DA82FB2AB4FE}"/>
                </a:ext>
              </a:extLst>
            </p:cNvPr>
            <p:cNvSpPr/>
            <p:nvPr/>
          </p:nvSpPr>
          <p:spPr>
            <a:xfrm>
              <a:off x="2917949" y="2902442"/>
              <a:ext cx="313987" cy="307777"/>
            </a:xfrm>
            <a:custGeom>
              <a:avLst/>
              <a:gdLst/>
              <a:ahLst/>
              <a:cxnLst/>
              <a:rect l="l" t="t" r="r" b="b"/>
              <a:pathLst>
                <a:path w="124044" h="139762">
                  <a:moveTo>
                    <a:pt x="0" y="0"/>
                  </a:moveTo>
                  <a:lnTo>
                    <a:pt x="124044" y="0"/>
                  </a:lnTo>
                  <a:lnTo>
                    <a:pt x="124044" y="139762"/>
                  </a:lnTo>
                  <a:lnTo>
                    <a:pt x="0" y="139762"/>
                  </a:lnTo>
                  <a:close/>
                </a:path>
              </a:pathLst>
            </a:custGeom>
            <a:solidFill>
              <a:srgbClr val="FFFFFF"/>
            </a:solidFill>
            <a:ln w="19050">
              <a:solidFill>
                <a:srgbClr val="000000"/>
              </a:solidFill>
            </a:ln>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400" b="1" i="0" u="none" strike="noStrike" kern="1200" cap="none" spc="0" normalizeH="0" baseline="0" noProof="0" dirty="0">
                  <a:ln>
                    <a:noFill/>
                  </a:ln>
                  <a:solidFill>
                    <a:prstClr val="black"/>
                  </a:solidFill>
                  <a:effectLst/>
                  <a:uLnTx/>
                  <a:uFillTx/>
                  <a:latin typeface="Calibri"/>
                  <a:ea typeface="+mn-ea"/>
                  <a:cs typeface="+mn-cs"/>
                </a:rPr>
                <a:t>X</a:t>
              </a:r>
            </a:p>
          </p:txBody>
        </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hinLineVTI">
  <a:themeElements>
    <a:clrScheme name="AnalogousFromRegularSeed_2SEEDS">
      <a:dk1>
        <a:srgbClr val="000000"/>
      </a:dk1>
      <a:lt1>
        <a:srgbClr val="FFFFFF"/>
      </a:lt1>
      <a:dk2>
        <a:srgbClr val="3B2E22"/>
      </a:dk2>
      <a:lt2>
        <a:srgbClr val="E8E5E2"/>
      </a:lt2>
      <a:accent1>
        <a:srgbClr val="3378B9"/>
      </a:accent1>
      <a:accent2>
        <a:srgbClr val="3FB0B9"/>
      </a:accent2>
      <a:accent3>
        <a:srgbClr val="4552CB"/>
      </a:accent3>
      <a:accent4>
        <a:srgbClr val="B93C33"/>
      </a:accent4>
      <a:accent5>
        <a:srgbClr val="CB8645"/>
      </a:accent5>
      <a:accent6>
        <a:srgbClr val="B0A330"/>
      </a:accent6>
      <a:hlink>
        <a:srgbClr val="B0743A"/>
      </a:hlink>
      <a:folHlink>
        <a:srgbClr val="7F7F7F"/>
      </a:folHlink>
    </a:clrScheme>
    <a:fontScheme name="Custom 3">
      <a:majorFont>
        <a:latin typeface="Bell MT"/>
        <a:ea typeface=""/>
        <a:cs typeface=""/>
      </a:majorFont>
      <a:minorFont>
        <a:latin typeface="Bell MT"/>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entury Gothic">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29</TotalTime>
  <Words>2900</Words>
  <Application>Microsoft Office PowerPoint</Application>
  <PresentationFormat>Widescreen</PresentationFormat>
  <Paragraphs>341</Paragraphs>
  <Slides>17</Slides>
  <Notes>12</Notes>
  <HiddenSlides>0</HiddenSlides>
  <MMClips>0</MMClips>
  <ScaleCrop>false</ScaleCrop>
  <HeadingPairs>
    <vt:vector size="6" baseType="variant">
      <vt:variant>
        <vt:lpstr>Fonts Used</vt:lpstr>
      </vt:variant>
      <vt:variant>
        <vt:i4>17</vt:i4>
      </vt:variant>
      <vt:variant>
        <vt:lpstr>Theme</vt:lpstr>
      </vt:variant>
      <vt:variant>
        <vt:i4>5</vt:i4>
      </vt:variant>
      <vt:variant>
        <vt:lpstr>Slide Titles</vt:lpstr>
      </vt:variant>
      <vt:variant>
        <vt:i4>17</vt:i4>
      </vt:variant>
    </vt:vector>
  </HeadingPairs>
  <TitlesOfParts>
    <vt:vector size="39" baseType="lpstr">
      <vt:lpstr>Aptos</vt:lpstr>
      <vt:lpstr>Aptos Display</vt:lpstr>
      <vt:lpstr>Arial</vt:lpstr>
      <vt:lpstr>Arial Nova</vt:lpstr>
      <vt:lpstr>Bell MT</vt:lpstr>
      <vt:lpstr>Calibri</vt:lpstr>
      <vt:lpstr>Calibri Light</vt:lpstr>
      <vt:lpstr>Century Gothic</vt:lpstr>
      <vt:lpstr>Montserrat Classic Bold</vt:lpstr>
      <vt:lpstr>New serif</vt:lpstr>
      <vt:lpstr>Open Sans</vt:lpstr>
      <vt:lpstr>Open Sans ExtraBold</vt:lpstr>
      <vt:lpstr>Open Sans Light</vt:lpstr>
      <vt:lpstr>Open Sans Light Bold</vt:lpstr>
      <vt:lpstr>Open Sans Light Bold Italics</vt:lpstr>
      <vt:lpstr>Open Sans Light Italics</vt:lpstr>
      <vt:lpstr>Open Sans SemiBold</vt:lpstr>
      <vt:lpstr>Office Theme</vt:lpstr>
      <vt:lpstr>1_Office Theme</vt:lpstr>
      <vt:lpstr>2_Office Theme</vt:lpstr>
      <vt:lpstr>ThinLineVTI</vt:lpstr>
      <vt:lpstr>3_Office Theme</vt:lpstr>
      <vt:lpstr>Break-out Facilitator Virtual Resource PPT Deck Innovation Challenge Activity/Worksheets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Break-out Facilitator Virtual Resource PPT Deck Innovation Challenge Activity/Worksheets</dc:title>
  <dc:creator>Sheila &amp; Mike Crook</dc:creator>
  <cp:lastModifiedBy>Sheila &amp; Mike Crook</cp:lastModifiedBy>
  <cp:revision>1</cp:revision>
  <dcterms:created xsi:type="dcterms:W3CDTF">2024-03-02T02:56:11Z</dcterms:created>
  <dcterms:modified xsi:type="dcterms:W3CDTF">2024-03-02T03:25:24Z</dcterms:modified>
</cp:coreProperties>
</file>